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9"/>
  </p:notesMasterIdLst>
  <p:sldIdLst>
    <p:sldId id="256" r:id="rId2"/>
    <p:sldId id="291" r:id="rId3"/>
    <p:sldId id="292" r:id="rId4"/>
    <p:sldId id="333" r:id="rId5"/>
    <p:sldId id="334" r:id="rId6"/>
    <p:sldId id="339" r:id="rId7"/>
    <p:sldId id="335" r:id="rId8"/>
  </p:sldIdLst>
  <p:sldSz cx="9144000" cy="5143500" type="screen16x9"/>
  <p:notesSz cx="6858000" cy="9144000"/>
  <p:embeddedFontLst>
    <p:embeddedFont>
      <p:font typeface="Source Sans Pro" panose="020B0604020202020204" charset="0"/>
      <p:regular r:id="rId10"/>
      <p:bold r:id="rId11"/>
      <p:italic r:id="rId12"/>
      <p:boldItalic r:id="rId13"/>
    </p:embeddedFont>
    <p:embeddedFont>
      <p:font typeface="Oswald" panose="020B0604020202020204" charset="0"/>
      <p:regular r:id="rId14"/>
      <p:bold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4341A-4EE2-4885-B17D-4086B769AF5B}">
  <a:tblStyle styleId="{9064341A-4EE2-4885-B17D-4086B769AF5B}" styleName="Table_0">
    <a:wholeTbl>
      <a:tcStyle>
        <a:tcBdr>
          <a:left>
            <a:ln w="9525" cap="flat" cmpd="sng">
              <a:solidFill>
                <a:srgbClr val="000000"/>
              </a:solidFill>
              <a:prstDash val="solid"/>
              <a:round/>
              <a:headEnd type="none" w="med" len="med"/>
              <a:tailEnd type="none" w="med" len="med"/>
            </a:ln>
          </a:left>
          <a:right>
            <a:ln w="9525" cap="flat" cmpd="sng">
              <a:solidFill>
                <a:srgbClr val="000000"/>
              </a:solidFill>
              <a:prstDash val="solid"/>
              <a:round/>
              <a:headEnd type="none" w="med" len="med"/>
              <a:tailEnd type="none" w="med" len="med"/>
            </a:ln>
          </a:right>
          <a:top>
            <a:ln w="9525" cap="flat" cmpd="sng">
              <a:solidFill>
                <a:srgbClr val="000000"/>
              </a:solidFill>
              <a:prstDash val="solid"/>
              <a:round/>
              <a:headEnd type="none" w="med" len="med"/>
              <a:tailEnd type="none" w="med" len="med"/>
            </a:ln>
          </a:top>
          <a:bottom>
            <a:ln w="9525" cap="flat" cmpd="sng">
              <a:solidFill>
                <a:srgbClr val="000000"/>
              </a:solidFill>
              <a:prstDash val="solid"/>
              <a:round/>
              <a:headEnd type="none" w="med" len="med"/>
              <a:tailEnd type="none" w="med" len="med"/>
            </a:ln>
          </a:bottom>
          <a:insideH>
            <a:ln w="9525" cap="flat" cmpd="sng">
              <a:solidFill>
                <a:srgbClr val="000000"/>
              </a:solidFill>
              <a:prstDash val="solid"/>
              <a:round/>
              <a:headEnd type="none" w="med" len="med"/>
              <a:tailEnd type="none" w="med" len="med"/>
            </a:ln>
          </a:insideH>
          <a:insideV>
            <a:ln w="9525" cap="flat" cmpd="sng">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0" d="100"/>
          <a:sy n="90" d="100"/>
        </p:scale>
        <p:origin x="816" y="108"/>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10" Type="http://schemas.openxmlformats.org/officeDocument/2006/relationships/font" Target="fonts/font1.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C27E01-2FD9-4E82-9177-8D0FD3497DB6}" type="doc">
      <dgm:prSet loTypeId="urn:microsoft.com/office/officeart/2005/8/layout/hierarchy2" loCatId="hierarchy" qsTypeId="urn:microsoft.com/office/officeart/2005/8/quickstyle/simple1" qsCatId="simple" csTypeId="urn:microsoft.com/office/officeart/2005/8/colors/accent1_5" csCatId="accent1" phldr="1"/>
      <dgm:spPr/>
      <dgm:t>
        <a:bodyPr/>
        <a:lstStyle/>
        <a:p>
          <a:endParaRPr lang="vi-VN"/>
        </a:p>
      </dgm:t>
    </dgm:pt>
    <dgm:pt modelId="{70A892A1-C06E-4256-BE5D-3C0E8D912497}">
      <dgm:prSet phldrT="[Text]" custT="1"/>
      <dgm:spPr/>
      <dgm:t>
        <a:bodyPr/>
        <a:lstStyle/>
        <a:p>
          <a:r>
            <a:rPr lang="vi-VN" sz="4000" b="1" dirty="0" smtClean="0"/>
            <a:t>Tác dụng của lực ma sát</a:t>
          </a:r>
          <a:endParaRPr lang="vi-VN" sz="4000" b="1" dirty="0"/>
        </a:p>
      </dgm:t>
    </dgm:pt>
    <dgm:pt modelId="{74764E3E-3BAE-4420-9B4C-A7BC04B761BE}" type="parTrans" cxnId="{B0C2B62A-D871-4D02-8BD7-12F305453840}">
      <dgm:prSet/>
      <dgm:spPr/>
      <dgm:t>
        <a:bodyPr/>
        <a:lstStyle/>
        <a:p>
          <a:endParaRPr lang="vi-VN"/>
        </a:p>
      </dgm:t>
    </dgm:pt>
    <dgm:pt modelId="{141E31CE-57AF-4B99-BB65-82C128077F61}" type="sibTrans" cxnId="{B0C2B62A-D871-4D02-8BD7-12F305453840}">
      <dgm:prSet/>
      <dgm:spPr/>
      <dgm:t>
        <a:bodyPr/>
        <a:lstStyle/>
        <a:p>
          <a:endParaRPr lang="vi-VN"/>
        </a:p>
      </dgm:t>
    </dgm:pt>
    <dgm:pt modelId="{974E9768-8EEB-43DF-BBD0-AF2A8852C83B}">
      <dgm:prSet phldrT="[Text]" custT="1"/>
      <dgm:spPr/>
      <dgm:t>
        <a:bodyPr/>
        <a:lstStyle/>
        <a:p>
          <a:r>
            <a:rPr lang="vi-VN" sz="4000" b="1" dirty="0" smtClean="0"/>
            <a:t>Tác dụng có lợi</a:t>
          </a:r>
          <a:endParaRPr lang="vi-VN" sz="4000" b="1" dirty="0"/>
        </a:p>
      </dgm:t>
    </dgm:pt>
    <dgm:pt modelId="{70E59C4D-8CE9-44B5-8CB2-F1921A92637E}" type="parTrans" cxnId="{71019FE1-9D46-4C49-9024-843382E21603}">
      <dgm:prSet/>
      <dgm:spPr/>
      <dgm:t>
        <a:bodyPr/>
        <a:lstStyle/>
        <a:p>
          <a:endParaRPr lang="vi-VN"/>
        </a:p>
      </dgm:t>
    </dgm:pt>
    <dgm:pt modelId="{A02C2644-0C24-41C0-BFC1-826457695FCA}" type="sibTrans" cxnId="{71019FE1-9D46-4C49-9024-843382E21603}">
      <dgm:prSet/>
      <dgm:spPr/>
      <dgm:t>
        <a:bodyPr/>
        <a:lstStyle/>
        <a:p>
          <a:endParaRPr lang="vi-VN"/>
        </a:p>
      </dgm:t>
    </dgm:pt>
    <dgm:pt modelId="{AA9178ED-EE91-460A-AC59-A4EA88CBDFE1}">
      <dgm:prSet phldrT="[Text]" custT="1"/>
      <dgm:spPr/>
      <dgm:t>
        <a:bodyPr/>
        <a:lstStyle/>
        <a:p>
          <a:r>
            <a:rPr lang="vi-VN" sz="4000" b="1" dirty="0" smtClean="0"/>
            <a:t>Tác dụng có hại</a:t>
          </a:r>
          <a:endParaRPr lang="vi-VN" sz="4000" b="1" dirty="0"/>
        </a:p>
      </dgm:t>
    </dgm:pt>
    <dgm:pt modelId="{D85A911B-B905-45BA-91C3-7071350852C6}" type="parTrans" cxnId="{4C5D5E0F-A4DF-4D17-B208-15C2864C8AE0}">
      <dgm:prSet/>
      <dgm:spPr/>
      <dgm:t>
        <a:bodyPr/>
        <a:lstStyle/>
        <a:p>
          <a:endParaRPr lang="vi-VN"/>
        </a:p>
      </dgm:t>
    </dgm:pt>
    <dgm:pt modelId="{BE1AD2B6-8A3E-4440-817D-7AAC7B6D2E0C}" type="sibTrans" cxnId="{4C5D5E0F-A4DF-4D17-B208-15C2864C8AE0}">
      <dgm:prSet/>
      <dgm:spPr/>
      <dgm:t>
        <a:bodyPr/>
        <a:lstStyle/>
        <a:p>
          <a:endParaRPr lang="vi-VN"/>
        </a:p>
      </dgm:t>
    </dgm:pt>
    <dgm:pt modelId="{38DC5D1B-F562-4789-ADE3-B77180169279}">
      <dgm:prSet phldrT="[Text]" custT="1"/>
      <dgm:spPr/>
      <dgm:t>
        <a:bodyPr/>
        <a:lstStyle/>
        <a:p>
          <a:r>
            <a:rPr lang="vi-VN" sz="4000" b="1" dirty="0" smtClean="0"/>
            <a:t>Vừa có lợi, vừa có hại</a:t>
          </a:r>
          <a:endParaRPr lang="vi-VN" sz="4000" b="1" dirty="0"/>
        </a:p>
      </dgm:t>
    </dgm:pt>
    <dgm:pt modelId="{50604229-10B9-491E-ABF3-71BC0749E401}" type="parTrans" cxnId="{28B0AFC1-8FDD-43CB-9D02-0630C27C50D0}">
      <dgm:prSet/>
      <dgm:spPr/>
      <dgm:t>
        <a:bodyPr/>
        <a:lstStyle/>
        <a:p>
          <a:endParaRPr lang="vi-VN"/>
        </a:p>
      </dgm:t>
    </dgm:pt>
    <dgm:pt modelId="{A5946791-181D-4ACB-82D5-C495FE2047D6}" type="sibTrans" cxnId="{28B0AFC1-8FDD-43CB-9D02-0630C27C50D0}">
      <dgm:prSet/>
      <dgm:spPr/>
      <dgm:t>
        <a:bodyPr/>
        <a:lstStyle/>
        <a:p>
          <a:endParaRPr lang="vi-VN"/>
        </a:p>
      </dgm:t>
    </dgm:pt>
    <dgm:pt modelId="{E46845E3-95AD-4FC8-9725-3F5E912EA6FA}" type="pres">
      <dgm:prSet presAssocID="{EEC27E01-2FD9-4E82-9177-8D0FD3497DB6}" presName="diagram" presStyleCnt="0">
        <dgm:presLayoutVars>
          <dgm:chPref val="1"/>
          <dgm:dir/>
          <dgm:animOne val="branch"/>
          <dgm:animLvl val="lvl"/>
          <dgm:resizeHandles val="exact"/>
        </dgm:presLayoutVars>
      </dgm:prSet>
      <dgm:spPr/>
      <dgm:t>
        <a:bodyPr/>
        <a:lstStyle/>
        <a:p>
          <a:endParaRPr lang="vi-VN"/>
        </a:p>
      </dgm:t>
    </dgm:pt>
    <dgm:pt modelId="{81487862-D9B3-4CA5-A400-781D0DE6D004}" type="pres">
      <dgm:prSet presAssocID="{70A892A1-C06E-4256-BE5D-3C0E8D912497}" presName="root1" presStyleCnt="0"/>
      <dgm:spPr/>
      <dgm:t>
        <a:bodyPr/>
        <a:lstStyle/>
        <a:p>
          <a:endParaRPr lang="vi-VN"/>
        </a:p>
      </dgm:t>
    </dgm:pt>
    <dgm:pt modelId="{AE377802-E194-4E8B-9AA5-B70E74D756CF}" type="pres">
      <dgm:prSet presAssocID="{70A892A1-C06E-4256-BE5D-3C0E8D912497}" presName="LevelOneTextNode" presStyleLbl="node0" presStyleIdx="0" presStyleCnt="1" custScaleY="201906">
        <dgm:presLayoutVars>
          <dgm:chPref val="3"/>
        </dgm:presLayoutVars>
      </dgm:prSet>
      <dgm:spPr/>
      <dgm:t>
        <a:bodyPr/>
        <a:lstStyle/>
        <a:p>
          <a:endParaRPr lang="vi-VN"/>
        </a:p>
      </dgm:t>
    </dgm:pt>
    <dgm:pt modelId="{9B6AA909-C3C4-40DD-91D9-3DE8944282B2}" type="pres">
      <dgm:prSet presAssocID="{70A892A1-C06E-4256-BE5D-3C0E8D912497}" presName="level2hierChild" presStyleCnt="0"/>
      <dgm:spPr/>
      <dgm:t>
        <a:bodyPr/>
        <a:lstStyle/>
        <a:p>
          <a:endParaRPr lang="vi-VN"/>
        </a:p>
      </dgm:t>
    </dgm:pt>
    <dgm:pt modelId="{E2CDC07C-B4B0-46E6-B4BB-4FB80B9F2AB1}" type="pres">
      <dgm:prSet presAssocID="{70E59C4D-8CE9-44B5-8CB2-F1921A92637E}" presName="conn2-1" presStyleLbl="parChTrans1D2" presStyleIdx="0" presStyleCnt="3"/>
      <dgm:spPr/>
      <dgm:t>
        <a:bodyPr/>
        <a:lstStyle/>
        <a:p>
          <a:endParaRPr lang="vi-VN"/>
        </a:p>
      </dgm:t>
    </dgm:pt>
    <dgm:pt modelId="{D3EA15D1-9BCF-48CA-A430-51C62909F433}" type="pres">
      <dgm:prSet presAssocID="{70E59C4D-8CE9-44B5-8CB2-F1921A92637E}" presName="connTx" presStyleLbl="parChTrans1D2" presStyleIdx="0" presStyleCnt="3"/>
      <dgm:spPr/>
      <dgm:t>
        <a:bodyPr/>
        <a:lstStyle/>
        <a:p>
          <a:endParaRPr lang="vi-VN"/>
        </a:p>
      </dgm:t>
    </dgm:pt>
    <dgm:pt modelId="{CBFF12A2-B850-4479-B9F1-65EADEF3796B}" type="pres">
      <dgm:prSet presAssocID="{974E9768-8EEB-43DF-BBD0-AF2A8852C83B}" presName="root2" presStyleCnt="0"/>
      <dgm:spPr/>
      <dgm:t>
        <a:bodyPr/>
        <a:lstStyle/>
        <a:p>
          <a:endParaRPr lang="vi-VN"/>
        </a:p>
      </dgm:t>
    </dgm:pt>
    <dgm:pt modelId="{CCF14141-18B6-4FDA-845D-1D6DF33264AE}" type="pres">
      <dgm:prSet presAssocID="{974E9768-8EEB-43DF-BBD0-AF2A8852C83B}" presName="LevelTwoTextNode" presStyleLbl="node2" presStyleIdx="0" presStyleCnt="3" custScaleX="119900">
        <dgm:presLayoutVars>
          <dgm:chPref val="3"/>
        </dgm:presLayoutVars>
      </dgm:prSet>
      <dgm:spPr/>
      <dgm:t>
        <a:bodyPr/>
        <a:lstStyle/>
        <a:p>
          <a:endParaRPr lang="vi-VN"/>
        </a:p>
      </dgm:t>
    </dgm:pt>
    <dgm:pt modelId="{4E43759F-9017-4EFC-8209-3F834581E37F}" type="pres">
      <dgm:prSet presAssocID="{974E9768-8EEB-43DF-BBD0-AF2A8852C83B}" presName="level3hierChild" presStyleCnt="0"/>
      <dgm:spPr/>
      <dgm:t>
        <a:bodyPr/>
        <a:lstStyle/>
        <a:p>
          <a:endParaRPr lang="vi-VN"/>
        </a:p>
      </dgm:t>
    </dgm:pt>
    <dgm:pt modelId="{F91A70CF-5CB2-47F8-A477-1C1D99503771}" type="pres">
      <dgm:prSet presAssocID="{D85A911B-B905-45BA-91C3-7071350852C6}" presName="conn2-1" presStyleLbl="parChTrans1D2" presStyleIdx="1" presStyleCnt="3"/>
      <dgm:spPr/>
      <dgm:t>
        <a:bodyPr/>
        <a:lstStyle/>
        <a:p>
          <a:endParaRPr lang="vi-VN"/>
        </a:p>
      </dgm:t>
    </dgm:pt>
    <dgm:pt modelId="{43494A51-D0D6-474B-A031-72FDA1FA7CDD}" type="pres">
      <dgm:prSet presAssocID="{D85A911B-B905-45BA-91C3-7071350852C6}" presName="connTx" presStyleLbl="parChTrans1D2" presStyleIdx="1" presStyleCnt="3"/>
      <dgm:spPr/>
      <dgm:t>
        <a:bodyPr/>
        <a:lstStyle/>
        <a:p>
          <a:endParaRPr lang="vi-VN"/>
        </a:p>
      </dgm:t>
    </dgm:pt>
    <dgm:pt modelId="{91216597-507F-40A9-AAC0-7E77E40A299E}" type="pres">
      <dgm:prSet presAssocID="{AA9178ED-EE91-460A-AC59-A4EA88CBDFE1}" presName="root2" presStyleCnt="0"/>
      <dgm:spPr/>
      <dgm:t>
        <a:bodyPr/>
        <a:lstStyle/>
        <a:p>
          <a:endParaRPr lang="vi-VN"/>
        </a:p>
      </dgm:t>
    </dgm:pt>
    <dgm:pt modelId="{9FFD6B0C-2B87-433A-9BFB-0D6F0D37C4AE}" type="pres">
      <dgm:prSet presAssocID="{AA9178ED-EE91-460A-AC59-A4EA88CBDFE1}" presName="LevelTwoTextNode" presStyleLbl="node2" presStyleIdx="1" presStyleCnt="3" custScaleX="125320">
        <dgm:presLayoutVars>
          <dgm:chPref val="3"/>
        </dgm:presLayoutVars>
      </dgm:prSet>
      <dgm:spPr/>
      <dgm:t>
        <a:bodyPr/>
        <a:lstStyle/>
        <a:p>
          <a:endParaRPr lang="vi-VN"/>
        </a:p>
      </dgm:t>
    </dgm:pt>
    <dgm:pt modelId="{D9A720F0-E1EA-453D-A316-4BBC4CC9E450}" type="pres">
      <dgm:prSet presAssocID="{AA9178ED-EE91-460A-AC59-A4EA88CBDFE1}" presName="level3hierChild" presStyleCnt="0"/>
      <dgm:spPr/>
      <dgm:t>
        <a:bodyPr/>
        <a:lstStyle/>
        <a:p>
          <a:endParaRPr lang="vi-VN"/>
        </a:p>
      </dgm:t>
    </dgm:pt>
    <dgm:pt modelId="{18AF1BF8-1977-49FB-BE5F-9409757F0BFD}" type="pres">
      <dgm:prSet presAssocID="{50604229-10B9-491E-ABF3-71BC0749E401}" presName="conn2-1" presStyleLbl="parChTrans1D2" presStyleIdx="2" presStyleCnt="3"/>
      <dgm:spPr/>
      <dgm:t>
        <a:bodyPr/>
        <a:lstStyle/>
        <a:p>
          <a:endParaRPr lang="vi-VN"/>
        </a:p>
      </dgm:t>
    </dgm:pt>
    <dgm:pt modelId="{C9DE7F4D-6D54-4104-A588-55D7C7C0CE48}" type="pres">
      <dgm:prSet presAssocID="{50604229-10B9-491E-ABF3-71BC0749E401}" presName="connTx" presStyleLbl="parChTrans1D2" presStyleIdx="2" presStyleCnt="3"/>
      <dgm:spPr/>
      <dgm:t>
        <a:bodyPr/>
        <a:lstStyle/>
        <a:p>
          <a:endParaRPr lang="vi-VN"/>
        </a:p>
      </dgm:t>
    </dgm:pt>
    <dgm:pt modelId="{966229EB-B06F-4C16-AABE-5EEA53E324E7}" type="pres">
      <dgm:prSet presAssocID="{38DC5D1B-F562-4789-ADE3-B77180169279}" presName="root2" presStyleCnt="0"/>
      <dgm:spPr/>
      <dgm:t>
        <a:bodyPr/>
        <a:lstStyle/>
        <a:p>
          <a:endParaRPr lang="vi-VN"/>
        </a:p>
      </dgm:t>
    </dgm:pt>
    <dgm:pt modelId="{55DD5D80-0C23-4CD5-A3BF-E7A308E83A9A}" type="pres">
      <dgm:prSet presAssocID="{38DC5D1B-F562-4789-ADE3-B77180169279}" presName="LevelTwoTextNode" presStyleLbl="node2" presStyleIdx="2" presStyleCnt="3" custScaleX="141870">
        <dgm:presLayoutVars>
          <dgm:chPref val="3"/>
        </dgm:presLayoutVars>
      </dgm:prSet>
      <dgm:spPr/>
      <dgm:t>
        <a:bodyPr/>
        <a:lstStyle/>
        <a:p>
          <a:endParaRPr lang="vi-VN"/>
        </a:p>
      </dgm:t>
    </dgm:pt>
    <dgm:pt modelId="{2D49049E-F45F-4C65-90B3-29BE6BA460DA}" type="pres">
      <dgm:prSet presAssocID="{38DC5D1B-F562-4789-ADE3-B77180169279}" presName="level3hierChild" presStyleCnt="0"/>
      <dgm:spPr/>
      <dgm:t>
        <a:bodyPr/>
        <a:lstStyle/>
        <a:p>
          <a:endParaRPr lang="vi-VN"/>
        </a:p>
      </dgm:t>
    </dgm:pt>
  </dgm:ptLst>
  <dgm:cxnLst>
    <dgm:cxn modelId="{16D13F9C-6452-4518-A54A-823DD61CB8DC}" type="presOf" srcId="{D85A911B-B905-45BA-91C3-7071350852C6}" destId="{43494A51-D0D6-474B-A031-72FDA1FA7CDD}" srcOrd="1" destOrd="0" presId="urn:microsoft.com/office/officeart/2005/8/layout/hierarchy2"/>
    <dgm:cxn modelId="{F3108329-EF9C-4163-A7D3-89D3C996A7D2}" type="presOf" srcId="{974E9768-8EEB-43DF-BBD0-AF2A8852C83B}" destId="{CCF14141-18B6-4FDA-845D-1D6DF33264AE}" srcOrd="0" destOrd="0" presId="urn:microsoft.com/office/officeart/2005/8/layout/hierarchy2"/>
    <dgm:cxn modelId="{D305F91A-ADAE-4E5F-BFA0-C9600BD630D5}" type="presOf" srcId="{EEC27E01-2FD9-4E82-9177-8D0FD3497DB6}" destId="{E46845E3-95AD-4FC8-9725-3F5E912EA6FA}" srcOrd="0" destOrd="0" presId="urn:microsoft.com/office/officeart/2005/8/layout/hierarchy2"/>
    <dgm:cxn modelId="{E102045C-0F00-42CF-A271-6F2B34EC993F}" type="presOf" srcId="{38DC5D1B-F562-4789-ADE3-B77180169279}" destId="{55DD5D80-0C23-4CD5-A3BF-E7A308E83A9A}" srcOrd="0" destOrd="0" presId="urn:microsoft.com/office/officeart/2005/8/layout/hierarchy2"/>
    <dgm:cxn modelId="{28B0AFC1-8FDD-43CB-9D02-0630C27C50D0}" srcId="{70A892A1-C06E-4256-BE5D-3C0E8D912497}" destId="{38DC5D1B-F562-4789-ADE3-B77180169279}" srcOrd="2" destOrd="0" parTransId="{50604229-10B9-491E-ABF3-71BC0749E401}" sibTransId="{A5946791-181D-4ACB-82D5-C495FE2047D6}"/>
    <dgm:cxn modelId="{E29D768F-B083-4FD8-8F47-7755C3801719}" type="presOf" srcId="{50604229-10B9-491E-ABF3-71BC0749E401}" destId="{C9DE7F4D-6D54-4104-A588-55D7C7C0CE48}" srcOrd="1" destOrd="0" presId="urn:microsoft.com/office/officeart/2005/8/layout/hierarchy2"/>
    <dgm:cxn modelId="{F6BCAE50-04D4-4B93-B979-2A809AD64214}" type="presOf" srcId="{70E59C4D-8CE9-44B5-8CB2-F1921A92637E}" destId="{E2CDC07C-B4B0-46E6-B4BB-4FB80B9F2AB1}" srcOrd="0" destOrd="0" presId="urn:microsoft.com/office/officeart/2005/8/layout/hierarchy2"/>
    <dgm:cxn modelId="{4C5D5E0F-A4DF-4D17-B208-15C2864C8AE0}" srcId="{70A892A1-C06E-4256-BE5D-3C0E8D912497}" destId="{AA9178ED-EE91-460A-AC59-A4EA88CBDFE1}" srcOrd="1" destOrd="0" parTransId="{D85A911B-B905-45BA-91C3-7071350852C6}" sibTransId="{BE1AD2B6-8A3E-4440-817D-7AAC7B6D2E0C}"/>
    <dgm:cxn modelId="{B338E8BE-F3F0-4280-977A-DECC63D2EAA2}" type="presOf" srcId="{70E59C4D-8CE9-44B5-8CB2-F1921A92637E}" destId="{D3EA15D1-9BCF-48CA-A430-51C62909F433}" srcOrd="1" destOrd="0" presId="urn:microsoft.com/office/officeart/2005/8/layout/hierarchy2"/>
    <dgm:cxn modelId="{832B8CC0-041D-46B4-87DC-31FD5C43EB48}" type="presOf" srcId="{70A892A1-C06E-4256-BE5D-3C0E8D912497}" destId="{AE377802-E194-4E8B-9AA5-B70E74D756CF}" srcOrd="0" destOrd="0" presId="urn:microsoft.com/office/officeart/2005/8/layout/hierarchy2"/>
    <dgm:cxn modelId="{66DAB5D1-14E4-4223-9531-42953A679BE5}" type="presOf" srcId="{AA9178ED-EE91-460A-AC59-A4EA88CBDFE1}" destId="{9FFD6B0C-2B87-433A-9BFB-0D6F0D37C4AE}" srcOrd="0" destOrd="0" presId="urn:microsoft.com/office/officeart/2005/8/layout/hierarchy2"/>
    <dgm:cxn modelId="{D6A3F9D7-960A-4491-8D6B-A951DAF25BF0}" type="presOf" srcId="{D85A911B-B905-45BA-91C3-7071350852C6}" destId="{F91A70CF-5CB2-47F8-A477-1C1D99503771}" srcOrd="0" destOrd="0" presId="urn:microsoft.com/office/officeart/2005/8/layout/hierarchy2"/>
    <dgm:cxn modelId="{B0C2B62A-D871-4D02-8BD7-12F305453840}" srcId="{EEC27E01-2FD9-4E82-9177-8D0FD3497DB6}" destId="{70A892A1-C06E-4256-BE5D-3C0E8D912497}" srcOrd="0" destOrd="0" parTransId="{74764E3E-3BAE-4420-9B4C-A7BC04B761BE}" sibTransId="{141E31CE-57AF-4B99-BB65-82C128077F61}"/>
    <dgm:cxn modelId="{291C93CB-06ED-467F-873D-3BE6FC184453}" type="presOf" srcId="{50604229-10B9-491E-ABF3-71BC0749E401}" destId="{18AF1BF8-1977-49FB-BE5F-9409757F0BFD}" srcOrd="0" destOrd="0" presId="urn:microsoft.com/office/officeart/2005/8/layout/hierarchy2"/>
    <dgm:cxn modelId="{71019FE1-9D46-4C49-9024-843382E21603}" srcId="{70A892A1-C06E-4256-BE5D-3C0E8D912497}" destId="{974E9768-8EEB-43DF-BBD0-AF2A8852C83B}" srcOrd="0" destOrd="0" parTransId="{70E59C4D-8CE9-44B5-8CB2-F1921A92637E}" sibTransId="{A02C2644-0C24-41C0-BFC1-826457695FCA}"/>
    <dgm:cxn modelId="{EB7AB531-028E-43C7-9E1C-56C8673F29C2}" type="presParOf" srcId="{E46845E3-95AD-4FC8-9725-3F5E912EA6FA}" destId="{81487862-D9B3-4CA5-A400-781D0DE6D004}" srcOrd="0" destOrd="0" presId="urn:microsoft.com/office/officeart/2005/8/layout/hierarchy2"/>
    <dgm:cxn modelId="{9A74D688-5C60-46CB-B8F1-3D58CB1C172C}" type="presParOf" srcId="{81487862-D9B3-4CA5-A400-781D0DE6D004}" destId="{AE377802-E194-4E8B-9AA5-B70E74D756CF}" srcOrd="0" destOrd="0" presId="urn:microsoft.com/office/officeart/2005/8/layout/hierarchy2"/>
    <dgm:cxn modelId="{0FF7656D-6462-463E-A190-87BF505C1D7A}" type="presParOf" srcId="{81487862-D9B3-4CA5-A400-781D0DE6D004}" destId="{9B6AA909-C3C4-40DD-91D9-3DE8944282B2}" srcOrd="1" destOrd="0" presId="urn:microsoft.com/office/officeart/2005/8/layout/hierarchy2"/>
    <dgm:cxn modelId="{8456068A-6AB8-41AC-A15D-E4C023AE0F4F}" type="presParOf" srcId="{9B6AA909-C3C4-40DD-91D9-3DE8944282B2}" destId="{E2CDC07C-B4B0-46E6-B4BB-4FB80B9F2AB1}" srcOrd="0" destOrd="0" presId="urn:microsoft.com/office/officeart/2005/8/layout/hierarchy2"/>
    <dgm:cxn modelId="{464B90F4-A26C-4AA5-A3D1-429244F9AE21}" type="presParOf" srcId="{E2CDC07C-B4B0-46E6-B4BB-4FB80B9F2AB1}" destId="{D3EA15D1-9BCF-48CA-A430-51C62909F433}" srcOrd="0" destOrd="0" presId="urn:microsoft.com/office/officeart/2005/8/layout/hierarchy2"/>
    <dgm:cxn modelId="{1D9C46E8-994F-4423-B10B-780252ECBA17}" type="presParOf" srcId="{9B6AA909-C3C4-40DD-91D9-3DE8944282B2}" destId="{CBFF12A2-B850-4479-B9F1-65EADEF3796B}" srcOrd="1" destOrd="0" presId="urn:microsoft.com/office/officeart/2005/8/layout/hierarchy2"/>
    <dgm:cxn modelId="{B8150EED-37F8-40D6-8B9D-97B2A05FEEB9}" type="presParOf" srcId="{CBFF12A2-B850-4479-B9F1-65EADEF3796B}" destId="{CCF14141-18B6-4FDA-845D-1D6DF33264AE}" srcOrd="0" destOrd="0" presId="urn:microsoft.com/office/officeart/2005/8/layout/hierarchy2"/>
    <dgm:cxn modelId="{F48D96BC-DE62-409D-896A-88C2BA98A1CC}" type="presParOf" srcId="{CBFF12A2-B850-4479-B9F1-65EADEF3796B}" destId="{4E43759F-9017-4EFC-8209-3F834581E37F}" srcOrd="1" destOrd="0" presId="urn:microsoft.com/office/officeart/2005/8/layout/hierarchy2"/>
    <dgm:cxn modelId="{C0FADDBF-E392-4BE8-BCBA-210F5629238C}" type="presParOf" srcId="{9B6AA909-C3C4-40DD-91D9-3DE8944282B2}" destId="{F91A70CF-5CB2-47F8-A477-1C1D99503771}" srcOrd="2" destOrd="0" presId="urn:microsoft.com/office/officeart/2005/8/layout/hierarchy2"/>
    <dgm:cxn modelId="{154FD1EA-5597-4BE8-AFE7-C6FBB3EF7B36}" type="presParOf" srcId="{F91A70CF-5CB2-47F8-A477-1C1D99503771}" destId="{43494A51-D0D6-474B-A031-72FDA1FA7CDD}" srcOrd="0" destOrd="0" presId="urn:microsoft.com/office/officeart/2005/8/layout/hierarchy2"/>
    <dgm:cxn modelId="{630B15EC-BE1A-41FE-BDC0-13D623561DD5}" type="presParOf" srcId="{9B6AA909-C3C4-40DD-91D9-3DE8944282B2}" destId="{91216597-507F-40A9-AAC0-7E77E40A299E}" srcOrd="3" destOrd="0" presId="urn:microsoft.com/office/officeart/2005/8/layout/hierarchy2"/>
    <dgm:cxn modelId="{FD2FD295-5F05-4708-862F-1F30224546AC}" type="presParOf" srcId="{91216597-507F-40A9-AAC0-7E77E40A299E}" destId="{9FFD6B0C-2B87-433A-9BFB-0D6F0D37C4AE}" srcOrd="0" destOrd="0" presId="urn:microsoft.com/office/officeart/2005/8/layout/hierarchy2"/>
    <dgm:cxn modelId="{8E5A7501-B9B0-41F8-AB36-47A6E82C1B46}" type="presParOf" srcId="{91216597-507F-40A9-AAC0-7E77E40A299E}" destId="{D9A720F0-E1EA-453D-A316-4BBC4CC9E450}" srcOrd="1" destOrd="0" presId="urn:microsoft.com/office/officeart/2005/8/layout/hierarchy2"/>
    <dgm:cxn modelId="{1E162643-E55B-4517-9EC5-53E88128ED03}" type="presParOf" srcId="{9B6AA909-C3C4-40DD-91D9-3DE8944282B2}" destId="{18AF1BF8-1977-49FB-BE5F-9409757F0BFD}" srcOrd="4" destOrd="0" presId="urn:microsoft.com/office/officeart/2005/8/layout/hierarchy2"/>
    <dgm:cxn modelId="{A26B2D33-9F6E-4CE3-9BA6-44AB3725E074}" type="presParOf" srcId="{18AF1BF8-1977-49FB-BE5F-9409757F0BFD}" destId="{C9DE7F4D-6D54-4104-A588-55D7C7C0CE48}" srcOrd="0" destOrd="0" presId="urn:microsoft.com/office/officeart/2005/8/layout/hierarchy2"/>
    <dgm:cxn modelId="{13B3D464-D538-4F40-8A4D-F612169E8C9A}" type="presParOf" srcId="{9B6AA909-C3C4-40DD-91D9-3DE8944282B2}" destId="{966229EB-B06F-4C16-AABE-5EEA53E324E7}" srcOrd="5" destOrd="0" presId="urn:microsoft.com/office/officeart/2005/8/layout/hierarchy2"/>
    <dgm:cxn modelId="{E437E4E0-693F-4483-BC99-06C4A524A262}" type="presParOf" srcId="{966229EB-B06F-4C16-AABE-5EEA53E324E7}" destId="{55DD5D80-0C23-4CD5-A3BF-E7A308E83A9A}" srcOrd="0" destOrd="0" presId="urn:microsoft.com/office/officeart/2005/8/layout/hierarchy2"/>
    <dgm:cxn modelId="{DC64CA60-46E4-4C2D-A39A-5DCCED3E9C5E}" type="presParOf" srcId="{966229EB-B06F-4C16-AABE-5EEA53E324E7}" destId="{2D49049E-F45F-4C65-90B3-29BE6BA460DA}"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377802-E194-4E8B-9AA5-B70E74D756CF}">
      <dsp:nvSpPr>
        <dsp:cNvPr id="0" name=""/>
        <dsp:cNvSpPr/>
      </dsp:nvSpPr>
      <dsp:spPr>
        <a:xfrm>
          <a:off x="3882" y="994853"/>
          <a:ext cx="2462974" cy="2486446"/>
        </a:xfrm>
        <a:prstGeom prst="roundRect">
          <a:avLst>
            <a:gd name="adj" fmla="val 10000"/>
          </a:avLst>
        </a:prstGeom>
        <a:solidFill>
          <a:schemeClr val="accent1">
            <a:alpha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vi-VN" sz="4000" b="1" kern="1200" dirty="0" smtClean="0"/>
            <a:t>Tác dụng của lực ma sát</a:t>
          </a:r>
          <a:endParaRPr lang="vi-VN" sz="4000" b="1" kern="1200" dirty="0"/>
        </a:p>
      </dsp:txBody>
      <dsp:txXfrm>
        <a:off x="76020" y="1066991"/>
        <a:ext cx="2318698" cy="2342170"/>
      </dsp:txXfrm>
    </dsp:sp>
    <dsp:sp modelId="{E2CDC07C-B4B0-46E6-B4BB-4FB80B9F2AB1}">
      <dsp:nvSpPr>
        <dsp:cNvPr id="0" name=""/>
        <dsp:cNvSpPr/>
      </dsp:nvSpPr>
      <dsp:spPr>
        <a:xfrm rot="18289469">
          <a:off x="2096860" y="1505210"/>
          <a:ext cx="1725181" cy="49521"/>
        </a:xfrm>
        <a:custGeom>
          <a:avLst/>
          <a:gdLst/>
          <a:ahLst/>
          <a:cxnLst/>
          <a:rect l="0" t="0" r="0" b="0"/>
          <a:pathLst>
            <a:path>
              <a:moveTo>
                <a:pt x="0" y="24760"/>
              </a:moveTo>
              <a:lnTo>
                <a:pt x="1725181" y="24760"/>
              </a:lnTo>
            </a:path>
          </a:pathLst>
        </a:custGeom>
        <a:noFill/>
        <a:ln w="25400"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vi-VN" sz="600" kern="1200"/>
        </a:p>
      </dsp:txBody>
      <dsp:txXfrm>
        <a:off x="2916321" y="1486842"/>
        <a:ext cx="86259" cy="86259"/>
      </dsp:txXfrm>
    </dsp:sp>
    <dsp:sp modelId="{CCF14141-18B6-4FDA-845D-1D6DF33264AE}">
      <dsp:nvSpPr>
        <dsp:cNvPr id="0" name=""/>
        <dsp:cNvSpPr/>
      </dsp:nvSpPr>
      <dsp:spPr>
        <a:xfrm>
          <a:off x="3452046" y="206123"/>
          <a:ext cx="2953105" cy="1231487"/>
        </a:xfrm>
        <a:prstGeom prst="roundRect">
          <a:avLst>
            <a:gd name="adj" fmla="val 10000"/>
          </a:avLst>
        </a:prstGeom>
        <a:solidFill>
          <a:schemeClr val="accent1">
            <a:alpha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vi-VN" sz="4000" b="1" kern="1200" dirty="0" smtClean="0"/>
            <a:t>Tác dụng có lợi</a:t>
          </a:r>
          <a:endParaRPr lang="vi-VN" sz="4000" b="1" kern="1200" dirty="0"/>
        </a:p>
      </dsp:txBody>
      <dsp:txXfrm>
        <a:off x="3488115" y="242192"/>
        <a:ext cx="2880967" cy="1159349"/>
      </dsp:txXfrm>
    </dsp:sp>
    <dsp:sp modelId="{F91A70CF-5CB2-47F8-A477-1C1D99503771}">
      <dsp:nvSpPr>
        <dsp:cNvPr id="0" name=""/>
        <dsp:cNvSpPr/>
      </dsp:nvSpPr>
      <dsp:spPr>
        <a:xfrm>
          <a:off x="2466856" y="2213316"/>
          <a:ext cx="985189" cy="49521"/>
        </a:xfrm>
        <a:custGeom>
          <a:avLst/>
          <a:gdLst/>
          <a:ahLst/>
          <a:cxnLst/>
          <a:rect l="0" t="0" r="0" b="0"/>
          <a:pathLst>
            <a:path>
              <a:moveTo>
                <a:pt x="0" y="24760"/>
              </a:moveTo>
              <a:lnTo>
                <a:pt x="985189" y="24760"/>
              </a:lnTo>
            </a:path>
          </a:pathLst>
        </a:custGeom>
        <a:noFill/>
        <a:ln w="25400"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vi-VN" sz="500" kern="1200"/>
        </a:p>
      </dsp:txBody>
      <dsp:txXfrm>
        <a:off x="2934821" y="2213447"/>
        <a:ext cx="49259" cy="49259"/>
      </dsp:txXfrm>
    </dsp:sp>
    <dsp:sp modelId="{9FFD6B0C-2B87-433A-9BFB-0D6F0D37C4AE}">
      <dsp:nvSpPr>
        <dsp:cNvPr id="0" name=""/>
        <dsp:cNvSpPr/>
      </dsp:nvSpPr>
      <dsp:spPr>
        <a:xfrm>
          <a:off x="3452046" y="1622333"/>
          <a:ext cx="3086599" cy="1231487"/>
        </a:xfrm>
        <a:prstGeom prst="roundRect">
          <a:avLst>
            <a:gd name="adj" fmla="val 10000"/>
          </a:avLst>
        </a:prstGeom>
        <a:solidFill>
          <a:schemeClr val="accent1">
            <a:alpha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vi-VN" sz="4000" b="1" kern="1200" dirty="0" smtClean="0"/>
            <a:t>Tác dụng có hại</a:t>
          </a:r>
          <a:endParaRPr lang="vi-VN" sz="4000" b="1" kern="1200" dirty="0"/>
        </a:p>
      </dsp:txBody>
      <dsp:txXfrm>
        <a:off x="3488115" y="1658402"/>
        <a:ext cx="3014461" cy="1159349"/>
      </dsp:txXfrm>
    </dsp:sp>
    <dsp:sp modelId="{18AF1BF8-1977-49FB-BE5F-9409757F0BFD}">
      <dsp:nvSpPr>
        <dsp:cNvPr id="0" name=""/>
        <dsp:cNvSpPr/>
      </dsp:nvSpPr>
      <dsp:spPr>
        <a:xfrm rot="3310531">
          <a:off x="2096860" y="2921421"/>
          <a:ext cx="1725181" cy="49521"/>
        </a:xfrm>
        <a:custGeom>
          <a:avLst/>
          <a:gdLst/>
          <a:ahLst/>
          <a:cxnLst/>
          <a:rect l="0" t="0" r="0" b="0"/>
          <a:pathLst>
            <a:path>
              <a:moveTo>
                <a:pt x="0" y="24760"/>
              </a:moveTo>
              <a:lnTo>
                <a:pt x="1725181" y="24760"/>
              </a:lnTo>
            </a:path>
          </a:pathLst>
        </a:custGeom>
        <a:noFill/>
        <a:ln w="25400"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vi-VN" sz="600" kern="1200"/>
        </a:p>
      </dsp:txBody>
      <dsp:txXfrm>
        <a:off x="2916321" y="2903052"/>
        <a:ext cx="86259" cy="86259"/>
      </dsp:txXfrm>
    </dsp:sp>
    <dsp:sp modelId="{55DD5D80-0C23-4CD5-A3BF-E7A308E83A9A}">
      <dsp:nvSpPr>
        <dsp:cNvPr id="0" name=""/>
        <dsp:cNvSpPr/>
      </dsp:nvSpPr>
      <dsp:spPr>
        <a:xfrm>
          <a:off x="3452046" y="3038543"/>
          <a:ext cx="3494221" cy="1231487"/>
        </a:xfrm>
        <a:prstGeom prst="roundRect">
          <a:avLst>
            <a:gd name="adj" fmla="val 10000"/>
          </a:avLst>
        </a:prstGeom>
        <a:solidFill>
          <a:schemeClr val="accent1">
            <a:alpha val="7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vi-VN" sz="4000" b="1" kern="1200" dirty="0" smtClean="0"/>
            <a:t>Vừa có lợi, vừa có hại</a:t>
          </a:r>
          <a:endParaRPr lang="vi-VN" sz="4000" b="1" kern="1200" dirty="0"/>
        </a:p>
      </dsp:txBody>
      <dsp:txXfrm>
        <a:off x="3488115" y="3074612"/>
        <a:ext cx="3422083" cy="115934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175"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962005134"/>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9"/>
        <p:cNvGrpSpPr/>
        <p:nvPr/>
      </p:nvGrpSpPr>
      <p:grpSpPr>
        <a:xfrm>
          <a:off x="0" y="0"/>
          <a:ext cx="0" cy="0"/>
          <a:chOff x="0" y="0"/>
          <a:chExt cx="0" cy="0"/>
        </a:xfrm>
      </p:grpSpPr>
      <p:sp>
        <p:nvSpPr>
          <p:cNvPr id="450" name="Shape 4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51" name="Shape 45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7791893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5"/>
        <p:cNvGrpSpPr/>
        <p:nvPr/>
      </p:nvGrpSpPr>
      <p:grpSpPr>
        <a:xfrm>
          <a:off x="0" y="0"/>
          <a:ext cx="0" cy="0"/>
          <a:chOff x="0" y="0"/>
          <a:chExt cx="0" cy="0"/>
        </a:xfrm>
      </p:grpSpPr>
      <p:sp>
        <p:nvSpPr>
          <p:cNvPr id="736" name="Shape 7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37" name="Shape 73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9398046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5"/>
        <p:cNvGrpSpPr/>
        <p:nvPr/>
      </p:nvGrpSpPr>
      <p:grpSpPr>
        <a:xfrm>
          <a:off x="0" y="0"/>
          <a:ext cx="0" cy="0"/>
          <a:chOff x="0" y="0"/>
          <a:chExt cx="0" cy="0"/>
        </a:xfrm>
      </p:grpSpPr>
      <p:sp>
        <p:nvSpPr>
          <p:cNvPr id="736" name="Shape 7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37" name="Shape 73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9398046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5"/>
        <p:cNvGrpSpPr/>
        <p:nvPr/>
      </p:nvGrpSpPr>
      <p:grpSpPr>
        <a:xfrm>
          <a:off x="0" y="0"/>
          <a:ext cx="0" cy="0"/>
          <a:chOff x="0" y="0"/>
          <a:chExt cx="0" cy="0"/>
        </a:xfrm>
      </p:grpSpPr>
      <p:sp>
        <p:nvSpPr>
          <p:cNvPr id="736" name="Shape 7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37" name="Shape 73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939804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5"/>
        <p:cNvGrpSpPr/>
        <p:nvPr/>
      </p:nvGrpSpPr>
      <p:grpSpPr>
        <a:xfrm>
          <a:off x="0" y="0"/>
          <a:ext cx="0" cy="0"/>
          <a:chOff x="0" y="0"/>
          <a:chExt cx="0" cy="0"/>
        </a:xfrm>
      </p:grpSpPr>
      <p:sp>
        <p:nvSpPr>
          <p:cNvPr id="736" name="Shape 7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37" name="Shape 73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9398046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5"/>
        <p:cNvGrpSpPr/>
        <p:nvPr/>
      </p:nvGrpSpPr>
      <p:grpSpPr>
        <a:xfrm>
          <a:off x="0" y="0"/>
          <a:ext cx="0" cy="0"/>
          <a:chOff x="0" y="0"/>
          <a:chExt cx="0" cy="0"/>
        </a:xfrm>
      </p:grpSpPr>
      <p:sp>
        <p:nvSpPr>
          <p:cNvPr id="736" name="Shape 7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37" name="Shape 73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939804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5"/>
        <p:cNvGrpSpPr/>
        <p:nvPr/>
      </p:nvGrpSpPr>
      <p:grpSpPr>
        <a:xfrm>
          <a:off x="0" y="0"/>
          <a:ext cx="0" cy="0"/>
          <a:chOff x="0" y="0"/>
          <a:chExt cx="0" cy="0"/>
        </a:xfrm>
      </p:grpSpPr>
      <p:sp>
        <p:nvSpPr>
          <p:cNvPr id="736" name="Shape 7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37" name="Shape 73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939804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Shape 32"/>
        <p:cNvGrpSpPr/>
        <p:nvPr/>
      </p:nvGrpSpPr>
      <p:grpSpPr>
        <a:xfrm>
          <a:off x="0" y="0"/>
          <a:ext cx="0" cy="0"/>
          <a:chOff x="0" y="0"/>
          <a:chExt cx="0" cy="0"/>
        </a:xfrm>
      </p:grpSpPr>
      <p:sp>
        <p:nvSpPr>
          <p:cNvPr id="33" name="Shape 33"/>
          <p:cNvSpPr/>
          <p:nvPr/>
        </p:nvSpPr>
        <p:spPr>
          <a:xfrm>
            <a:off x="-26775" y="2008375"/>
            <a:ext cx="9210650" cy="3172625"/>
          </a:xfrm>
          <a:custGeom>
            <a:avLst/>
            <a:gdLst/>
            <a:ahLst/>
            <a:cxnLst/>
            <a:rect l="0" t="0" r="0" b="0"/>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rgbClr val="AFF000">
              <a:alpha val="81920"/>
            </a:srgbClr>
          </a:solidFill>
          <a:ln>
            <a:noFill/>
          </a:ln>
        </p:spPr>
      </p:sp>
      <p:sp>
        <p:nvSpPr>
          <p:cNvPr id="34" name="Shape 34"/>
          <p:cNvSpPr/>
          <p:nvPr/>
        </p:nvSpPr>
        <p:spPr>
          <a:xfrm>
            <a:off x="-26775" y="2139700"/>
            <a:ext cx="9210650" cy="3041300"/>
          </a:xfrm>
          <a:custGeom>
            <a:avLst/>
            <a:gdLst/>
            <a:ahLst/>
            <a:cxnLst/>
            <a:rect l="0" t="0" r="0" b="0"/>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35" name="Shape 35"/>
          <p:cNvSpPr/>
          <p:nvPr/>
        </p:nvSpPr>
        <p:spPr>
          <a:xfrm rot="8100000">
            <a:off x="1847980" y="1814568"/>
            <a:ext cx="122612" cy="122612"/>
          </a:xfrm>
          <a:prstGeom prst="teardrop">
            <a:avLst>
              <a:gd name="adj" fmla="val 100000"/>
            </a:avLst>
          </a:prstGeom>
          <a:solidFill>
            <a:srgbClr val="AFF000"/>
          </a:solidFill>
          <a:ln>
            <a:noFill/>
          </a:ln>
        </p:spPr>
        <p:txBody>
          <a:bodyPr lIns="91425" tIns="91425" rIns="91425" bIns="91425" anchor="ctr" anchorCtr="0">
            <a:noAutofit/>
          </a:bodyPr>
          <a:lstStyle/>
          <a:p>
            <a:pPr lvl="0">
              <a:spcBef>
                <a:spcPts val="0"/>
              </a:spcBef>
              <a:buNone/>
            </a:pPr>
            <a:endParaRPr/>
          </a:p>
        </p:txBody>
      </p:sp>
      <p:sp>
        <p:nvSpPr>
          <p:cNvPr id="36" name="Shape 36"/>
          <p:cNvSpPr/>
          <p:nvPr/>
        </p:nvSpPr>
        <p:spPr>
          <a:xfrm rot="8100000">
            <a:off x="6038980" y="2098418"/>
            <a:ext cx="122612" cy="122612"/>
          </a:xfrm>
          <a:prstGeom prst="teardrop">
            <a:avLst>
              <a:gd name="adj" fmla="val 100000"/>
            </a:avLst>
          </a:prstGeom>
          <a:noFill/>
          <a:ln w="28575" cap="flat" cmpd="sng">
            <a:solidFill>
              <a:srgbClr val="00CEF6"/>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7" name="Shape 37"/>
          <p:cNvSpPr/>
          <p:nvPr/>
        </p:nvSpPr>
        <p:spPr>
          <a:xfrm rot="8100000">
            <a:off x="7181980" y="2131768"/>
            <a:ext cx="122612" cy="122612"/>
          </a:xfrm>
          <a:prstGeom prst="teardrop">
            <a:avLst>
              <a:gd name="adj" fmla="val 100000"/>
            </a:avLst>
          </a:prstGeom>
          <a:solidFill>
            <a:srgbClr val="00CEF6"/>
          </a:solidFill>
          <a:ln>
            <a:noFill/>
          </a:ln>
        </p:spPr>
        <p:txBody>
          <a:bodyPr lIns="91425" tIns="91425" rIns="91425" bIns="91425" anchor="ctr" anchorCtr="0">
            <a:noAutofit/>
          </a:bodyPr>
          <a:lstStyle/>
          <a:p>
            <a:pPr lvl="0">
              <a:spcBef>
                <a:spcPts val="0"/>
              </a:spcBef>
              <a:buNone/>
            </a:pPr>
            <a:endParaRPr/>
          </a:p>
        </p:txBody>
      </p:sp>
      <p:grpSp>
        <p:nvGrpSpPr>
          <p:cNvPr id="38" name="Shape 38"/>
          <p:cNvGrpSpPr/>
          <p:nvPr/>
        </p:nvGrpSpPr>
        <p:grpSpPr>
          <a:xfrm>
            <a:off x="-9525" y="2024075"/>
            <a:ext cx="9167825" cy="595300"/>
            <a:chOff x="-9525" y="4462475"/>
            <a:chExt cx="9167825" cy="595300"/>
          </a:xfrm>
        </p:grpSpPr>
        <p:sp>
          <p:nvSpPr>
            <p:cNvPr id="39" name="Shape 39"/>
            <p:cNvSpPr/>
            <p:nvPr/>
          </p:nvSpPr>
          <p:spPr>
            <a:xfrm>
              <a:off x="-9525" y="4581525"/>
              <a:ext cx="4205300" cy="476250"/>
            </a:xfrm>
            <a:custGeom>
              <a:avLst/>
              <a:gdLst/>
              <a:ahLst/>
              <a:cxnLst/>
              <a:rect l="0" t="0" r="0" b="0"/>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rgbClr val="3C78D8"/>
              </a:solidFill>
              <a:prstDash val="solid"/>
              <a:round/>
              <a:headEnd type="none" w="lg" len="lg"/>
              <a:tailEnd type="none" w="lg" len="lg"/>
            </a:ln>
          </p:spPr>
        </p:sp>
        <p:sp>
          <p:nvSpPr>
            <p:cNvPr id="40" name="Shape 40"/>
            <p:cNvSpPr/>
            <p:nvPr/>
          </p:nvSpPr>
          <p:spPr>
            <a:xfrm>
              <a:off x="4195775" y="4462475"/>
              <a:ext cx="3424225" cy="590550"/>
            </a:xfrm>
            <a:custGeom>
              <a:avLst/>
              <a:gdLst/>
              <a:ahLst/>
              <a:cxnLst/>
              <a:rect l="0" t="0" r="0" b="0"/>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rgbClr val="3C78D8"/>
              </a:solidFill>
              <a:prstDash val="solid"/>
              <a:round/>
              <a:headEnd type="none" w="lg" len="lg"/>
              <a:tailEnd type="none" w="lg" len="lg"/>
            </a:ln>
          </p:spPr>
        </p:sp>
        <p:sp>
          <p:nvSpPr>
            <p:cNvPr id="41" name="Shape 41"/>
            <p:cNvSpPr/>
            <p:nvPr/>
          </p:nvSpPr>
          <p:spPr>
            <a:xfrm>
              <a:off x="7624775" y="4472000"/>
              <a:ext cx="1533525" cy="414325"/>
            </a:xfrm>
            <a:custGeom>
              <a:avLst/>
              <a:gdLst/>
              <a:ahLst/>
              <a:cxnLst/>
              <a:rect l="0" t="0" r="0" b="0"/>
              <a:pathLst>
                <a:path w="61341" h="16573" extrusionOk="0">
                  <a:moveTo>
                    <a:pt x="0" y="0"/>
                  </a:moveTo>
                  <a:lnTo>
                    <a:pt x="15049" y="4762"/>
                  </a:lnTo>
                  <a:lnTo>
                    <a:pt x="30670" y="4762"/>
                  </a:lnTo>
                  <a:lnTo>
                    <a:pt x="45910" y="4762"/>
                  </a:lnTo>
                  <a:lnTo>
                    <a:pt x="61341" y="16573"/>
                  </a:lnTo>
                </a:path>
              </a:pathLst>
            </a:custGeom>
            <a:noFill/>
            <a:ln w="9525" cap="flat" cmpd="sng">
              <a:solidFill>
                <a:srgbClr val="3C78D8"/>
              </a:solidFill>
              <a:prstDash val="solid"/>
              <a:round/>
              <a:headEnd type="none" w="lg" len="lg"/>
              <a:tailEnd type="none" w="lg" len="lg"/>
            </a:ln>
          </p:spPr>
        </p:sp>
      </p:grpSp>
      <p:grpSp>
        <p:nvGrpSpPr>
          <p:cNvPr id="42" name="Shape 42"/>
          <p:cNvGrpSpPr/>
          <p:nvPr/>
        </p:nvGrpSpPr>
        <p:grpSpPr>
          <a:xfrm>
            <a:off x="-42837" y="2005087"/>
            <a:ext cx="9229574" cy="642787"/>
            <a:chOff x="-42837" y="4443487"/>
            <a:chExt cx="9229574" cy="642787"/>
          </a:xfrm>
        </p:grpSpPr>
        <p:sp>
          <p:nvSpPr>
            <p:cNvPr id="43" name="Shape 43"/>
            <p:cNvSpPr/>
            <p:nvPr/>
          </p:nvSpPr>
          <p:spPr>
            <a:xfrm>
              <a:off x="1114450" y="4900687"/>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44" name="Shape 44"/>
            <p:cNvSpPr/>
            <p:nvPr/>
          </p:nvSpPr>
          <p:spPr>
            <a:xfrm>
              <a:off x="1495450" y="5029275"/>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45" name="Shape 45"/>
            <p:cNvSpPr/>
            <p:nvPr/>
          </p:nvSpPr>
          <p:spPr>
            <a:xfrm>
              <a:off x="733450" y="4972125"/>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46" name="Shape 46"/>
            <p:cNvSpPr/>
            <p:nvPr/>
          </p:nvSpPr>
          <p:spPr>
            <a:xfrm>
              <a:off x="352450" y="4962600"/>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47" name="Shape 47"/>
            <p:cNvSpPr/>
            <p:nvPr/>
          </p:nvSpPr>
          <p:spPr>
            <a:xfrm>
              <a:off x="-42837" y="4605412"/>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48" name="Shape 48"/>
            <p:cNvSpPr/>
            <p:nvPr/>
          </p:nvSpPr>
          <p:spPr>
            <a:xfrm>
              <a:off x="1876450" y="4834012"/>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49" name="Shape 49"/>
            <p:cNvSpPr/>
            <p:nvPr/>
          </p:nvSpPr>
          <p:spPr>
            <a:xfrm>
              <a:off x="2257450" y="4829250"/>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50" name="Shape 50"/>
            <p:cNvSpPr/>
            <p:nvPr/>
          </p:nvSpPr>
          <p:spPr>
            <a:xfrm>
              <a:off x="2638450" y="4548262"/>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51" name="Shape 51"/>
            <p:cNvSpPr/>
            <p:nvPr/>
          </p:nvSpPr>
          <p:spPr>
            <a:xfrm>
              <a:off x="3019450" y="4614937"/>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52" name="Shape 52"/>
            <p:cNvSpPr/>
            <p:nvPr/>
          </p:nvSpPr>
          <p:spPr>
            <a:xfrm>
              <a:off x="3400450" y="4614937"/>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53" name="Shape 53"/>
            <p:cNvSpPr/>
            <p:nvPr/>
          </p:nvSpPr>
          <p:spPr>
            <a:xfrm>
              <a:off x="3781450" y="4948312"/>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54" name="Shape 54"/>
            <p:cNvSpPr/>
            <p:nvPr/>
          </p:nvSpPr>
          <p:spPr>
            <a:xfrm>
              <a:off x="4162450" y="4948312"/>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55" name="Shape 55"/>
            <p:cNvSpPr/>
            <p:nvPr/>
          </p:nvSpPr>
          <p:spPr>
            <a:xfrm>
              <a:off x="4543450" y="4667325"/>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56" name="Shape 56"/>
            <p:cNvSpPr/>
            <p:nvPr/>
          </p:nvSpPr>
          <p:spPr>
            <a:xfrm>
              <a:off x="4924450" y="4543500"/>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57" name="Shape 57"/>
            <p:cNvSpPr/>
            <p:nvPr/>
          </p:nvSpPr>
          <p:spPr>
            <a:xfrm>
              <a:off x="5305450" y="4772100"/>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58" name="Shape 58"/>
            <p:cNvSpPr/>
            <p:nvPr/>
          </p:nvSpPr>
          <p:spPr>
            <a:xfrm>
              <a:off x="5686450" y="4772100"/>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59" name="Shape 59"/>
            <p:cNvSpPr/>
            <p:nvPr/>
          </p:nvSpPr>
          <p:spPr>
            <a:xfrm>
              <a:off x="6067450" y="4848300"/>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60" name="Shape 60"/>
            <p:cNvSpPr/>
            <p:nvPr/>
          </p:nvSpPr>
          <p:spPr>
            <a:xfrm>
              <a:off x="6448450" y="4729237"/>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61" name="Shape 61"/>
            <p:cNvSpPr/>
            <p:nvPr/>
          </p:nvSpPr>
          <p:spPr>
            <a:xfrm>
              <a:off x="6829450" y="5024512"/>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62" name="Shape 62"/>
            <p:cNvSpPr/>
            <p:nvPr/>
          </p:nvSpPr>
          <p:spPr>
            <a:xfrm>
              <a:off x="7210450" y="5024512"/>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63" name="Shape 63"/>
            <p:cNvSpPr/>
            <p:nvPr/>
          </p:nvSpPr>
          <p:spPr>
            <a:xfrm>
              <a:off x="7591450" y="4443487"/>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64" name="Shape 64"/>
            <p:cNvSpPr/>
            <p:nvPr/>
          </p:nvSpPr>
          <p:spPr>
            <a:xfrm>
              <a:off x="7972450" y="4557787"/>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65" name="Shape 65"/>
            <p:cNvSpPr/>
            <p:nvPr/>
          </p:nvSpPr>
          <p:spPr>
            <a:xfrm>
              <a:off x="8353450" y="4557787"/>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66" name="Shape 66"/>
            <p:cNvSpPr/>
            <p:nvPr/>
          </p:nvSpPr>
          <p:spPr>
            <a:xfrm>
              <a:off x="8734450" y="4557787"/>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67" name="Shape 67"/>
            <p:cNvSpPr/>
            <p:nvPr/>
          </p:nvSpPr>
          <p:spPr>
            <a:xfrm>
              <a:off x="9129737" y="4867350"/>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grpSp>
      <p:sp>
        <p:nvSpPr>
          <p:cNvPr id="68" name="Shape 68"/>
          <p:cNvSpPr/>
          <p:nvPr/>
        </p:nvSpPr>
        <p:spPr>
          <a:xfrm>
            <a:off x="2990700" y="2147800"/>
            <a:ext cx="114599" cy="114599"/>
          </a:xfrm>
          <a:prstGeom prst="ellipse">
            <a:avLst/>
          </a:prstGeom>
          <a:noFill/>
          <a:ln w="9525" cap="flat" cmpd="sng">
            <a:solidFill>
              <a:srgbClr val="3C78D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9" name="Shape 69"/>
          <p:cNvSpPr/>
          <p:nvPr/>
        </p:nvSpPr>
        <p:spPr>
          <a:xfrm>
            <a:off x="1085700" y="2433550"/>
            <a:ext cx="114599" cy="114599"/>
          </a:xfrm>
          <a:prstGeom prst="ellipse">
            <a:avLst/>
          </a:prstGeom>
          <a:noFill/>
          <a:ln w="9525" cap="flat" cmpd="sng">
            <a:solidFill>
              <a:srgbClr val="3C78D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0" name="Shape 70"/>
          <p:cNvSpPr/>
          <p:nvPr/>
        </p:nvSpPr>
        <p:spPr>
          <a:xfrm>
            <a:off x="4895700" y="2077631"/>
            <a:ext cx="114599" cy="114599"/>
          </a:xfrm>
          <a:prstGeom prst="ellipse">
            <a:avLst/>
          </a:prstGeom>
          <a:noFill/>
          <a:ln w="9525" cap="flat" cmpd="sng">
            <a:solidFill>
              <a:srgbClr val="3C78D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1" name="Shape 71"/>
          <p:cNvSpPr/>
          <p:nvPr/>
        </p:nvSpPr>
        <p:spPr>
          <a:xfrm rot="8100000">
            <a:off x="8699949" y="1890768"/>
            <a:ext cx="122612" cy="122612"/>
          </a:xfrm>
          <a:prstGeom prst="teardrop">
            <a:avLst>
              <a:gd name="adj" fmla="val 100000"/>
            </a:avLst>
          </a:prstGeom>
          <a:noFill/>
          <a:ln w="28575" cap="flat" cmpd="sng">
            <a:solidFill>
              <a:srgbClr val="AFF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2" name="Shape 72"/>
          <p:cNvSpPr txBox="1">
            <a:spLocks noGrp="1"/>
          </p:cNvSpPr>
          <p:nvPr>
            <p:ph type="ctrTitle"/>
          </p:nvPr>
        </p:nvSpPr>
        <p:spPr>
          <a:xfrm>
            <a:off x="2847975" y="3363425"/>
            <a:ext cx="5610300" cy="1159799"/>
          </a:xfrm>
          <a:prstGeom prst="rect">
            <a:avLst/>
          </a:prstGeom>
        </p:spPr>
        <p:txBody>
          <a:bodyPr lIns="91425" tIns="91425" rIns="91425" bIns="91425" anchor="ctr" anchorCtr="0"/>
          <a:lstStyle>
            <a:lvl1pPr lvl="0" algn="r">
              <a:spcBef>
                <a:spcPts val="0"/>
              </a:spcBef>
              <a:buClr>
                <a:srgbClr val="FFFFFF"/>
              </a:buClr>
              <a:buSzPct val="100000"/>
              <a:defRPr sz="4800">
                <a:solidFill>
                  <a:srgbClr val="FFFFFF"/>
                </a:solidFill>
              </a:defRPr>
            </a:lvl1pPr>
            <a:lvl2pPr lvl="1" algn="r">
              <a:spcBef>
                <a:spcPts val="0"/>
              </a:spcBef>
              <a:buClr>
                <a:srgbClr val="FFFFFF"/>
              </a:buClr>
              <a:buSzPct val="100000"/>
              <a:defRPr sz="4800">
                <a:solidFill>
                  <a:srgbClr val="FFFFFF"/>
                </a:solidFill>
              </a:defRPr>
            </a:lvl2pPr>
            <a:lvl3pPr lvl="2" algn="r">
              <a:spcBef>
                <a:spcPts val="0"/>
              </a:spcBef>
              <a:buClr>
                <a:srgbClr val="FFFFFF"/>
              </a:buClr>
              <a:buSzPct val="100000"/>
              <a:defRPr sz="4800">
                <a:solidFill>
                  <a:srgbClr val="FFFFFF"/>
                </a:solidFill>
              </a:defRPr>
            </a:lvl3pPr>
            <a:lvl4pPr lvl="3" algn="r">
              <a:spcBef>
                <a:spcPts val="0"/>
              </a:spcBef>
              <a:buClr>
                <a:srgbClr val="FFFFFF"/>
              </a:buClr>
              <a:buSzPct val="100000"/>
              <a:defRPr sz="4800">
                <a:solidFill>
                  <a:srgbClr val="FFFFFF"/>
                </a:solidFill>
              </a:defRPr>
            </a:lvl4pPr>
            <a:lvl5pPr lvl="4" algn="r">
              <a:spcBef>
                <a:spcPts val="0"/>
              </a:spcBef>
              <a:buClr>
                <a:srgbClr val="FFFFFF"/>
              </a:buClr>
              <a:buSzPct val="100000"/>
              <a:defRPr sz="4800">
                <a:solidFill>
                  <a:srgbClr val="FFFFFF"/>
                </a:solidFill>
              </a:defRPr>
            </a:lvl5pPr>
            <a:lvl6pPr lvl="5" algn="r">
              <a:spcBef>
                <a:spcPts val="0"/>
              </a:spcBef>
              <a:buClr>
                <a:srgbClr val="FFFFFF"/>
              </a:buClr>
              <a:buSzPct val="100000"/>
              <a:defRPr sz="4800">
                <a:solidFill>
                  <a:srgbClr val="FFFFFF"/>
                </a:solidFill>
              </a:defRPr>
            </a:lvl6pPr>
            <a:lvl7pPr lvl="6" algn="r">
              <a:spcBef>
                <a:spcPts val="0"/>
              </a:spcBef>
              <a:buClr>
                <a:srgbClr val="FFFFFF"/>
              </a:buClr>
              <a:buSzPct val="100000"/>
              <a:defRPr sz="4800">
                <a:solidFill>
                  <a:srgbClr val="FFFFFF"/>
                </a:solidFill>
              </a:defRPr>
            </a:lvl7pPr>
            <a:lvl8pPr lvl="7" algn="r">
              <a:spcBef>
                <a:spcPts val="0"/>
              </a:spcBef>
              <a:buClr>
                <a:srgbClr val="FFFFFF"/>
              </a:buClr>
              <a:buSzPct val="100000"/>
              <a:defRPr sz="4800">
                <a:solidFill>
                  <a:srgbClr val="FFFFFF"/>
                </a:solidFill>
              </a:defRPr>
            </a:lvl8pPr>
            <a:lvl9pPr lvl="8" algn="r">
              <a:spcBef>
                <a:spcPts val="0"/>
              </a:spcBef>
              <a:buClr>
                <a:srgbClr val="FFFFFF"/>
              </a:buClr>
              <a:buSzPct val="100000"/>
              <a:defRPr sz="4800">
                <a:solidFill>
                  <a:srgbClr val="FFFFFF"/>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 1 column">
    <p:spTree>
      <p:nvGrpSpPr>
        <p:cNvPr id="1" name="Shape 157"/>
        <p:cNvGrpSpPr/>
        <p:nvPr/>
      </p:nvGrpSpPr>
      <p:grpSpPr>
        <a:xfrm>
          <a:off x="0" y="0"/>
          <a:ext cx="0" cy="0"/>
          <a:chOff x="0" y="0"/>
          <a:chExt cx="0" cy="0"/>
        </a:xfrm>
      </p:grpSpPr>
      <p:sp>
        <p:nvSpPr>
          <p:cNvPr id="158" name="Shape 158"/>
          <p:cNvSpPr txBox="1">
            <a:spLocks noGrp="1"/>
          </p:cNvSpPr>
          <p:nvPr>
            <p:ph type="title"/>
          </p:nvPr>
        </p:nvSpPr>
        <p:spPr>
          <a:xfrm>
            <a:off x="1047750" y="634125"/>
            <a:ext cx="6996600" cy="715800"/>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59" name="Shape 159"/>
          <p:cNvSpPr txBox="1">
            <a:spLocks noGrp="1"/>
          </p:cNvSpPr>
          <p:nvPr>
            <p:ph type="body" idx="1"/>
          </p:nvPr>
        </p:nvSpPr>
        <p:spPr>
          <a:xfrm>
            <a:off x="1075850" y="1540175"/>
            <a:ext cx="6996600" cy="19220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60" name="Shape 160"/>
          <p:cNvSpPr/>
          <p:nvPr/>
        </p:nvSpPr>
        <p:spPr>
          <a:xfrm>
            <a:off x="-28575" y="4446775"/>
            <a:ext cx="9191625" cy="712477"/>
          </a:xfrm>
          <a:custGeom>
            <a:avLst/>
            <a:gdLst/>
            <a:ahLst/>
            <a:cxnLst/>
            <a:rect l="0" t="0" r="0" b="0"/>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rgbClr val="AFF000">
              <a:alpha val="81920"/>
            </a:srgbClr>
          </a:solidFill>
          <a:ln>
            <a:noFill/>
          </a:ln>
        </p:spPr>
      </p:sp>
      <p:sp>
        <p:nvSpPr>
          <p:cNvPr id="161" name="Shape 161"/>
          <p:cNvSpPr/>
          <p:nvPr/>
        </p:nvSpPr>
        <p:spPr>
          <a:xfrm>
            <a:off x="-28575" y="4578111"/>
            <a:ext cx="9191625" cy="584438"/>
          </a:xfrm>
          <a:custGeom>
            <a:avLst/>
            <a:gdLst/>
            <a:ahLst/>
            <a:cxnLst/>
            <a:rect l="0" t="0" r="0" b="0"/>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162" name="Shape 162"/>
          <p:cNvSpPr/>
          <p:nvPr/>
        </p:nvSpPr>
        <p:spPr>
          <a:xfrm rot="8100000">
            <a:off x="1847980" y="4252968"/>
            <a:ext cx="122612" cy="122612"/>
          </a:xfrm>
          <a:prstGeom prst="teardrop">
            <a:avLst>
              <a:gd name="adj" fmla="val 100000"/>
            </a:avLst>
          </a:prstGeom>
          <a:solidFill>
            <a:srgbClr val="AFF000"/>
          </a:solidFill>
          <a:ln>
            <a:noFill/>
          </a:ln>
        </p:spPr>
        <p:txBody>
          <a:bodyPr lIns="91425" tIns="91425" rIns="91425" bIns="91425" anchor="ctr" anchorCtr="0">
            <a:noAutofit/>
          </a:bodyPr>
          <a:lstStyle/>
          <a:p>
            <a:pPr lvl="0">
              <a:spcBef>
                <a:spcPts val="0"/>
              </a:spcBef>
              <a:buNone/>
            </a:pPr>
            <a:endParaRPr/>
          </a:p>
        </p:txBody>
      </p:sp>
      <p:sp>
        <p:nvSpPr>
          <p:cNvPr id="163" name="Shape 163"/>
          <p:cNvSpPr/>
          <p:nvPr/>
        </p:nvSpPr>
        <p:spPr>
          <a:xfrm rot="8100000">
            <a:off x="6038980" y="4536818"/>
            <a:ext cx="122612" cy="122612"/>
          </a:xfrm>
          <a:prstGeom prst="teardrop">
            <a:avLst>
              <a:gd name="adj" fmla="val 100000"/>
            </a:avLst>
          </a:prstGeom>
          <a:noFill/>
          <a:ln w="28575" cap="flat" cmpd="sng">
            <a:solidFill>
              <a:srgbClr val="00CEF6"/>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64" name="Shape 164"/>
          <p:cNvSpPr/>
          <p:nvPr/>
        </p:nvSpPr>
        <p:spPr>
          <a:xfrm rot="8100000">
            <a:off x="7181980" y="4570168"/>
            <a:ext cx="122612" cy="122612"/>
          </a:xfrm>
          <a:prstGeom prst="teardrop">
            <a:avLst>
              <a:gd name="adj" fmla="val 100000"/>
            </a:avLst>
          </a:prstGeom>
          <a:solidFill>
            <a:srgbClr val="00CEF6"/>
          </a:solidFill>
          <a:ln>
            <a:noFill/>
          </a:ln>
        </p:spPr>
        <p:txBody>
          <a:bodyPr lIns="91425" tIns="91425" rIns="91425" bIns="91425" anchor="ctr" anchorCtr="0">
            <a:noAutofit/>
          </a:bodyPr>
          <a:lstStyle/>
          <a:p>
            <a:pPr lvl="0">
              <a:spcBef>
                <a:spcPts val="0"/>
              </a:spcBef>
              <a:buNone/>
            </a:pPr>
            <a:endParaRPr/>
          </a:p>
        </p:txBody>
      </p:sp>
      <p:grpSp>
        <p:nvGrpSpPr>
          <p:cNvPr id="165" name="Shape 165"/>
          <p:cNvGrpSpPr/>
          <p:nvPr/>
        </p:nvGrpSpPr>
        <p:grpSpPr>
          <a:xfrm>
            <a:off x="-9525" y="4462475"/>
            <a:ext cx="9167825" cy="595300"/>
            <a:chOff x="-9525" y="4462475"/>
            <a:chExt cx="9167825" cy="595300"/>
          </a:xfrm>
        </p:grpSpPr>
        <p:sp>
          <p:nvSpPr>
            <p:cNvPr id="166" name="Shape 166"/>
            <p:cNvSpPr/>
            <p:nvPr/>
          </p:nvSpPr>
          <p:spPr>
            <a:xfrm>
              <a:off x="-9525" y="4581525"/>
              <a:ext cx="4205300" cy="476250"/>
            </a:xfrm>
            <a:custGeom>
              <a:avLst/>
              <a:gdLst/>
              <a:ahLst/>
              <a:cxnLst/>
              <a:rect l="0" t="0" r="0" b="0"/>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rgbClr val="3C78D8"/>
              </a:solidFill>
              <a:prstDash val="solid"/>
              <a:round/>
              <a:headEnd type="none" w="lg" len="lg"/>
              <a:tailEnd type="none" w="lg" len="lg"/>
            </a:ln>
          </p:spPr>
        </p:sp>
        <p:sp>
          <p:nvSpPr>
            <p:cNvPr id="167" name="Shape 167"/>
            <p:cNvSpPr/>
            <p:nvPr/>
          </p:nvSpPr>
          <p:spPr>
            <a:xfrm>
              <a:off x="4195775" y="4462475"/>
              <a:ext cx="3424225" cy="590550"/>
            </a:xfrm>
            <a:custGeom>
              <a:avLst/>
              <a:gdLst/>
              <a:ahLst/>
              <a:cxnLst/>
              <a:rect l="0" t="0" r="0" b="0"/>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rgbClr val="3C78D8"/>
              </a:solidFill>
              <a:prstDash val="solid"/>
              <a:round/>
              <a:headEnd type="none" w="lg" len="lg"/>
              <a:tailEnd type="none" w="lg" len="lg"/>
            </a:ln>
          </p:spPr>
        </p:sp>
        <p:sp>
          <p:nvSpPr>
            <p:cNvPr id="168" name="Shape 168"/>
            <p:cNvSpPr/>
            <p:nvPr/>
          </p:nvSpPr>
          <p:spPr>
            <a:xfrm>
              <a:off x="7624775" y="4472000"/>
              <a:ext cx="1533525" cy="414325"/>
            </a:xfrm>
            <a:custGeom>
              <a:avLst/>
              <a:gdLst/>
              <a:ahLst/>
              <a:cxnLst/>
              <a:rect l="0" t="0" r="0" b="0"/>
              <a:pathLst>
                <a:path w="61341" h="16573" extrusionOk="0">
                  <a:moveTo>
                    <a:pt x="0" y="0"/>
                  </a:moveTo>
                  <a:lnTo>
                    <a:pt x="15049" y="4762"/>
                  </a:lnTo>
                  <a:lnTo>
                    <a:pt x="30670" y="4762"/>
                  </a:lnTo>
                  <a:lnTo>
                    <a:pt x="45910" y="4762"/>
                  </a:lnTo>
                  <a:lnTo>
                    <a:pt x="61341" y="16573"/>
                  </a:lnTo>
                </a:path>
              </a:pathLst>
            </a:custGeom>
            <a:noFill/>
            <a:ln w="9525" cap="flat" cmpd="sng">
              <a:solidFill>
                <a:srgbClr val="3C78D8"/>
              </a:solidFill>
              <a:prstDash val="solid"/>
              <a:round/>
              <a:headEnd type="none" w="lg" len="lg"/>
              <a:tailEnd type="none" w="lg" len="lg"/>
            </a:ln>
          </p:spPr>
        </p:sp>
      </p:grpSp>
      <p:grpSp>
        <p:nvGrpSpPr>
          <p:cNvPr id="169" name="Shape 169"/>
          <p:cNvGrpSpPr/>
          <p:nvPr/>
        </p:nvGrpSpPr>
        <p:grpSpPr>
          <a:xfrm>
            <a:off x="-42837" y="4443487"/>
            <a:ext cx="9229574" cy="642787"/>
            <a:chOff x="-42837" y="4443487"/>
            <a:chExt cx="9229574" cy="642787"/>
          </a:xfrm>
        </p:grpSpPr>
        <p:sp>
          <p:nvSpPr>
            <p:cNvPr id="170" name="Shape 170"/>
            <p:cNvSpPr/>
            <p:nvPr/>
          </p:nvSpPr>
          <p:spPr>
            <a:xfrm>
              <a:off x="1114450" y="4900687"/>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71" name="Shape 171"/>
            <p:cNvSpPr/>
            <p:nvPr/>
          </p:nvSpPr>
          <p:spPr>
            <a:xfrm>
              <a:off x="1495450" y="5029275"/>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72" name="Shape 172"/>
            <p:cNvSpPr/>
            <p:nvPr/>
          </p:nvSpPr>
          <p:spPr>
            <a:xfrm>
              <a:off x="733450" y="4972125"/>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73" name="Shape 173"/>
            <p:cNvSpPr/>
            <p:nvPr/>
          </p:nvSpPr>
          <p:spPr>
            <a:xfrm>
              <a:off x="352450" y="4962600"/>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74" name="Shape 174"/>
            <p:cNvSpPr/>
            <p:nvPr/>
          </p:nvSpPr>
          <p:spPr>
            <a:xfrm>
              <a:off x="-42837" y="4605412"/>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75" name="Shape 175"/>
            <p:cNvSpPr/>
            <p:nvPr/>
          </p:nvSpPr>
          <p:spPr>
            <a:xfrm>
              <a:off x="1876450" y="4834012"/>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76" name="Shape 176"/>
            <p:cNvSpPr/>
            <p:nvPr/>
          </p:nvSpPr>
          <p:spPr>
            <a:xfrm>
              <a:off x="2257450" y="4829250"/>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77" name="Shape 177"/>
            <p:cNvSpPr/>
            <p:nvPr/>
          </p:nvSpPr>
          <p:spPr>
            <a:xfrm>
              <a:off x="2638450" y="4548262"/>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78" name="Shape 178"/>
            <p:cNvSpPr/>
            <p:nvPr/>
          </p:nvSpPr>
          <p:spPr>
            <a:xfrm>
              <a:off x="3019450" y="4614937"/>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79" name="Shape 179"/>
            <p:cNvSpPr/>
            <p:nvPr/>
          </p:nvSpPr>
          <p:spPr>
            <a:xfrm>
              <a:off x="3400450" y="4614937"/>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80" name="Shape 180"/>
            <p:cNvSpPr/>
            <p:nvPr/>
          </p:nvSpPr>
          <p:spPr>
            <a:xfrm>
              <a:off x="3781450" y="4948312"/>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81" name="Shape 181"/>
            <p:cNvSpPr/>
            <p:nvPr/>
          </p:nvSpPr>
          <p:spPr>
            <a:xfrm>
              <a:off x="4162450" y="4948312"/>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82" name="Shape 182"/>
            <p:cNvSpPr/>
            <p:nvPr/>
          </p:nvSpPr>
          <p:spPr>
            <a:xfrm>
              <a:off x="4543450" y="4667325"/>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83" name="Shape 183"/>
            <p:cNvSpPr/>
            <p:nvPr/>
          </p:nvSpPr>
          <p:spPr>
            <a:xfrm>
              <a:off x="4924450" y="4543500"/>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84" name="Shape 184"/>
            <p:cNvSpPr/>
            <p:nvPr/>
          </p:nvSpPr>
          <p:spPr>
            <a:xfrm>
              <a:off x="5305450" y="4772100"/>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85" name="Shape 185"/>
            <p:cNvSpPr/>
            <p:nvPr/>
          </p:nvSpPr>
          <p:spPr>
            <a:xfrm>
              <a:off x="5686450" y="4772100"/>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86" name="Shape 186"/>
            <p:cNvSpPr/>
            <p:nvPr/>
          </p:nvSpPr>
          <p:spPr>
            <a:xfrm>
              <a:off x="6067450" y="4848300"/>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87" name="Shape 187"/>
            <p:cNvSpPr/>
            <p:nvPr/>
          </p:nvSpPr>
          <p:spPr>
            <a:xfrm>
              <a:off x="6448450" y="4729237"/>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88" name="Shape 188"/>
            <p:cNvSpPr/>
            <p:nvPr/>
          </p:nvSpPr>
          <p:spPr>
            <a:xfrm>
              <a:off x="6829450" y="5024512"/>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89" name="Shape 189"/>
            <p:cNvSpPr/>
            <p:nvPr/>
          </p:nvSpPr>
          <p:spPr>
            <a:xfrm>
              <a:off x="7210450" y="5024512"/>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90" name="Shape 190"/>
            <p:cNvSpPr/>
            <p:nvPr/>
          </p:nvSpPr>
          <p:spPr>
            <a:xfrm>
              <a:off x="7591450" y="4443487"/>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91" name="Shape 191"/>
            <p:cNvSpPr/>
            <p:nvPr/>
          </p:nvSpPr>
          <p:spPr>
            <a:xfrm>
              <a:off x="7972450" y="4557787"/>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92" name="Shape 192"/>
            <p:cNvSpPr/>
            <p:nvPr/>
          </p:nvSpPr>
          <p:spPr>
            <a:xfrm>
              <a:off x="8353450" y="4557787"/>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93" name="Shape 193"/>
            <p:cNvSpPr/>
            <p:nvPr/>
          </p:nvSpPr>
          <p:spPr>
            <a:xfrm>
              <a:off x="8734450" y="4557787"/>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sp>
          <p:nvSpPr>
            <p:cNvPr id="194" name="Shape 194"/>
            <p:cNvSpPr/>
            <p:nvPr/>
          </p:nvSpPr>
          <p:spPr>
            <a:xfrm>
              <a:off x="9129737" y="4867350"/>
              <a:ext cx="56999" cy="56999"/>
            </a:xfrm>
            <a:prstGeom prst="ellipse">
              <a:avLst/>
            </a:prstGeom>
            <a:solidFill>
              <a:srgbClr val="3C78D8"/>
            </a:solidFill>
            <a:ln>
              <a:noFill/>
            </a:ln>
          </p:spPr>
          <p:txBody>
            <a:bodyPr lIns="91425" tIns="91425" rIns="91425" bIns="91425" anchor="ctr" anchorCtr="0">
              <a:noAutofit/>
            </a:bodyPr>
            <a:lstStyle/>
            <a:p>
              <a:pPr lvl="0">
                <a:spcBef>
                  <a:spcPts val="0"/>
                </a:spcBef>
                <a:buNone/>
              </a:pPr>
              <a:endParaRPr/>
            </a:p>
          </p:txBody>
        </p:sp>
      </p:grpSp>
      <p:sp>
        <p:nvSpPr>
          <p:cNvPr id="195" name="Shape 195"/>
          <p:cNvSpPr/>
          <p:nvPr/>
        </p:nvSpPr>
        <p:spPr>
          <a:xfrm>
            <a:off x="2990700" y="4586200"/>
            <a:ext cx="114599" cy="114599"/>
          </a:xfrm>
          <a:prstGeom prst="ellipse">
            <a:avLst/>
          </a:prstGeom>
          <a:noFill/>
          <a:ln w="9525" cap="flat" cmpd="sng">
            <a:solidFill>
              <a:srgbClr val="3C78D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96" name="Shape 196"/>
          <p:cNvSpPr/>
          <p:nvPr/>
        </p:nvSpPr>
        <p:spPr>
          <a:xfrm>
            <a:off x="1085700" y="4871950"/>
            <a:ext cx="114599" cy="114599"/>
          </a:xfrm>
          <a:prstGeom prst="ellipse">
            <a:avLst/>
          </a:prstGeom>
          <a:noFill/>
          <a:ln w="9525" cap="flat" cmpd="sng">
            <a:solidFill>
              <a:srgbClr val="3C78D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97" name="Shape 197"/>
          <p:cNvSpPr/>
          <p:nvPr/>
        </p:nvSpPr>
        <p:spPr>
          <a:xfrm>
            <a:off x="4895700" y="4516031"/>
            <a:ext cx="114599" cy="114599"/>
          </a:xfrm>
          <a:prstGeom prst="ellipse">
            <a:avLst/>
          </a:prstGeom>
          <a:noFill/>
          <a:ln w="9525" cap="flat" cmpd="sng">
            <a:solidFill>
              <a:srgbClr val="3C78D8"/>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98" name="Shape 198"/>
          <p:cNvSpPr/>
          <p:nvPr/>
        </p:nvSpPr>
        <p:spPr>
          <a:xfrm rot="8100000">
            <a:off x="8699949" y="4329168"/>
            <a:ext cx="122612" cy="122612"/>
          </a:xfrm>
          <a:prstGeom prst="teardrop">
            <a:avLst>
              <a:gd name="adj" fmla="val 100000"/>
            </a:avLst>
          </a:prstGeom>
          <a:noFill/>
          <a:ln w="28575" cap="flat" cmpd="sng">
            <a:solidFill>
              <a:srgbClr val="AFF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grpSp>
        <p:nvGrpSpPr>
          <p:cNvPr id="6" name="Shape 6"/>
          <p:cNvGrpSpPr/>
          <p:nvPr/>
        </p:nvGrpSpPr>
        <p:grpSpPr>
          <a:xfrm>
            <a:off x="381000" y="7"/>
            <a:ext cx="8382000" cy="5162348"/>
            <a:chOff x="381000" y="-18750"/>
            <a:chExt cx="8382000" cy="5180999"/>
          </a:xfrm>
        </p:grpSpPr>
        <p:cxnSp>
          <p:nvCxnSpPr>
            <p:cNvPr id="7" name="Shape 7"/>
            <p:cNvCxnSpPr/>
            <p:nvPr/>
          </p:nvCxnSpPr>
          <p:spPr>
            <a:xfrm>
              <a:off x="762000" y="-18750"/>
              <a:ext cx="0" cy="5180999"/>
            </a:xfrm>
            <a:prstGeom prst="straightConnector1">
              <a:avLst/>
            </a:prstGeom>
            <a:noFill/>
            <a:ln w="9525" cap="flat" cmpd="sng">
              <a:solidFill>
                <a:srgbClr val="F3F3F3"/>
              </a:solidFill>
              <a:prstDash val="solid"/>
              <a:round/>
              <a:headEnd type="none" w="lg" len="lg"/>
              <a:tailEnd type="none" w="lg" len="lg"/>
            </a:ln>
          </p:spPr>
        </p:cxnSp>
        <p:cxnSp>
          <p:nvCxnSpPr>
            <p:cNvPr id="8" name="Shape 8"/>
            <p:cNvCxnSpPr/>
            <p:nvPr/>
          </p:nvCxnSpPr>
          <p:spPr>
            <a:xfrm>
              <a:off x="1524000" y="-18750"/>
              <a:ext cx="0" cy="5180999"/>
            </a:xfrm>
            <a:prstGeom prst="straightConnector1">
              <a:avLst/>
            </a:prstGeom>
            <a:noFill/>
            <a:ln w="9525" cap="flat" cmpd="sng">
              <a:solidFill>
                <a:srgbClr val="F3F3F3"/>
              </a:solidFill>
              <a:prstDash val="solid"/>
              <a:round/>
              <a:headEnd type="none" w="lg" len="lg"/>
              <a:tailEnd type="none" w="lg" len="lg"/>
            </a:ln>
          </p:spPr>
        </p:cxnSp>
        <p:cxnSp>
          <p:nvCxnSpPr>
            <p:cNvPr id="9" name="Shape 9"/>
            <p:cNvCxnSpPr/>
            <p:nvPr/>
          </p:nvCxnSpPr>
          <p:spPr>
            <a:xfrm>
              <a:off x="2286000" y="-18750"/>
              <a:ext cx="0" cy="5180999"/>
            </a:xfrm>
            <a:prstGeom prst="straightConnector1">
              <a:avLst/>
            </a:prstGeom>
            <a:noFill/>
            <a:ln w="9525" cap="flat" cmpd="sng">
              <a:solidFill>
                <a:srgbClr val="F3F3F3"/>
              </a:solidFill>
              <a:prstDash val="solid"/>
              <a:round/>
              <a:headEnd type="none" w="lg" len="lg"/>
              <a:tailEnd type="none" w="lg" len="lg"/>
            </a:ln>
          </p:spPr>
        </p:cxnSp>
        <p:cxnSp>
          <p:nvCxnSpPr>
            <p:cNvPr id="10" name="Shape 10"/>
            <p:cNvCxnSpPr/>
            <p:nvPr/>
          </p:nvCxnSpPr>
          <p:spPr>
            <a:xfrm>
              <a:off x="3048000" y="-18750"/>
              <a:ext cx="0" cy="5180999"/>
            </a:xfrm>
            <a:prstGeom prst="straightConnector1">
              <a:avLst/>
            </a:prstGeom>
            <a:noFill/>
            <a:ln w="9525" cap="flat" cmpd="sng">
              <a:solidFill>
                <a:srgbClr val="F3F3F3"/>
              </a:solidFill>
              <a:prstDash val="solid"/>
              <a:round/>
              <a:headEnd type="none" w="lg" len="lg"/>
              <a:tailEnd type="none" w="lg" len="lg"/>
            </a:ln>
          </p:spPr>
        </p:cxnSp>
        <p:cxnSp>
          <p:nvCxnSpPr>
            <p:cNvPr id="11" name="Shape 11"/>
            <p:cNvCxnSpPr/>
            <p:nvPr/>
          </p:nvCxnSpPr>
          <p:spPr>
            <a:xfrm>
              <a:off x="3810000" y="-18750"/>
              <a:ext cx="0" cy="5180999"/>
            </a:xfrm>
            <a:prstGeom prst="straightConnector1">
              <a:avLst/>
            </a:prstGeom>
            <a:noFill/>
            <a:ln w="9525" cap="flat" cmpd="sng">
              <a:solidFill>
                <a:srgbClr val="F3F3F3"/>
              </a:solidFill>
              <a:prstDash val="solid"/>
              <a:round/>
              <a:headEnd type="none" w="lg" len="lg"/>
              <a:tailEnd type="none" w="lg" len="lg"/>
            </a:ln>
          </p:spPr>
        </p:cxnSp>
        <p:cxnSp>
          <p:nvCxnSpPr>
            <p:cNvPr id="12" name="Shape 12"/>
            <p:cNvCxnSpPr/>
            <p:nvPr/>
          </p:nvCxnSpPr>
          <p:spPr>
            <a:xfrm>
              <a:off x="4572000" y="-18750"/>
              <a:ext cx="0" cy="5180999"/>
            </a:xfrm>
            <a:prstGeom prst="straightConnector1">
              <a:avLst/>
            </a:prstGeom>
            <a:noFill/>
            <a:ln w="9525" cap="flat" cmpd="sng">
              <a:solidFill>
                <a:srgbClr val="F3F3F3"/>
              </a:solidFill>
              <a:prstDash val="solid"/>
              <a:round/>
              <a:headEnd type="none" w="lg" len="lg"/>
              <a:tailEnd type="none" w="lg" len="lg"/>
            </a:ln>
          </p:spPr>
        </p:cxnSp>
        <p:cxnSp>
          <p:nvCxnSpPr>
            <p:cNvPr id="13" name="Shape 13"/>
            <p:cNvCxnSpPr/>
            <p:nvPr/>
          </p:nvCxnSpPr>
          <p:spPr>
            <a:xfrm>
              <a:off x="5334000" y="-18750"/>
              <a:ext cx="0" cy="5180999"/>
            </a:xfrm>
            <a:prstGeom prst="straightConnector1">
              <a:avLst/>
            </a:prstGeom>
            <a:noFill/>
            <a:ln w="9525" cap="flat" cmpd="sng">
              <a:solidFill>
                <a:srgbClr val="F3F3F3"/>
              </a:solidFill>
              <a:prstDash val="solid"/>
              <a:round/>
              <a:headEnd type="none" w="lg" len="lg"/>
              <a:tailEnd type="none" w="lg" len="lg"/>
            </a:ln>
          </p:spPr>
        </p:cxnSp>
        <p:cxnSp>
          <p:nvCxnSpPr>
            <p:cNvPr id="14" name="Shape 14"/>
            <p:cNvCxnSpPr/>
            <p:nvPr/>
          </p:nvCxnSpPr>
          <p:spPr>
            <a:xfrm>
              <a:off x="6096000" y="-18750"/>
              <a:ext cx="0" cy="5180999"/>
            </a:xfrm>
            <a:prstGeom prst="straightConnector1">
              <a:avLst/>
            </a:prstGeom>
            <a:noFill/>
            <a:ln w="9525" cap="flat" cmpd="sng">
              <a:solidFill>
                <a:srgbClr val="F3F3F3"/>
              </a:solidFill>
              <a:prstDash val="solid"/>
              <a:round/>
              <a:headEnd type="none" w="lg" len="lg"/>
              <a:tailEnd type="none" w="lg" len="lg"/>
            </a:ln>
          </p:spPr>
        </p:cxnSp>
        <p:cxnSp>
          <p:nvCxnSpPr>
            <p:cNvPr id="15" name="Shape 15"/>
            <p:cNvCxnSpPr/>
            <p:nvPr/>
          </p:nvCxnSpPr>
          <p:spPr>
            <a:xfrm>
              <a:off x="6858000" y="-18750"/>
              <a:ext cx="0" cy="5180999"/>
            </a:xfrm>
            <a:prstGeom prst="straightConnector1">
              <a:avLst/>
            </a:prstGeom>
            <a:noFill/>
            <a:ln w="9525" cap="flat" cmpd="sng">
              <a:solidFill>
                <a:srgbClr val="F3F3F3"/>
              </a:solidFill>
              <a:prstDash val="solid"/>
              <a:round/>
              <a:headEnd type="none" w="lg" len="lg"/>
              <a:tailEnd type="none" w="lg" len="lg"/>
            </a:ln>
          </p:spPr>
        </p:cxnSp>
        <p:cxnSp>
          <p:nvCxnSpPr>
            <p:cNvPr id="16" name="Shape 16"/>
            <p:cNvCxnSpPr/>
            <p:nvPr/>
          </p:nvCxnSpPr>
          <p:spPr>
            <a:xfrm>
              <a:off x="7620000" y="-18750"/>
              <a:ext cx="0" cy="5180999"/>
            </a:xfrm>
            <a:prstGeom prst="straightConnector1">
              <a:avLst/>
            </a:prstGeom>
            <a:noFill/>
            <a:ln w="9525" cap="flat" cmpd="sng">
              <a:solidFill>
                <a:srgbClr val="F3F3F3"/>
              </a:solidFill>
              <a:prstDash val="solid"/>
              <a:round/>
              <a:headEnd type="none" w="lg" len="lg"/>
              <a:tailEnd type="none" w="lg" len="lg"/>
            </a:ln>
          </p:spPr>
        </p:cxnSp>
        <p:cxnSp>
          <p:nvCxnSpPr>
            <p:cNvPr id="17" name="Shape 17"/>
            <p:cNvCxnSpPr/>
            <p:nvPr/>
          </p:nvCxnSpPr>
          <p:spPr>
            <a:xfrm>
              <a:off x="8382000" y="-18750"/>
              <a:ext cx="0" cy="5180999"/>
            </a:xfrm>
            <a:prstGeom prst="straightConnector1">
              <a:avLst/>
            </a:prstGeom>
            <a:noFill/>
            <a:ln w="9525" cap="flat" cmpd="sng">
              <a:solidFill>
                <a:srgbClr val="F3F3F3"/>
              </a:solidFill>
              <a:prstDash val="solid"/>
              <a:round/>
              <a:headEnd type="none" w="lg" len="lg"/>
              <a:tailEnd type="none" w="lg" len="lg"/>
            </a:ln>
          </p:spPr>
        </p:cxnSp>
        <p:cxnSp>
          <p:nvCxnSpPr>
            <p:cNvPr id="18" name="Shape 18"/>
            <p:cNvCxnSpPr/>
            <p:nvPr/>
          </p:nvCxnSpPr>
          <p:spPr>
            <a:xfrm>
              <a:off x="381000" y="-18750"/>
              <a:ext cx="0" cy="5180999"/>
            </a:xfrm>
            <a:prstGeom prst="straightConnector1">
              <a:avLst/>
            </a:prstGeom>
            <a:noFill/>
            <a:ln w="9525" cap="flat" cmpd="sng">
              <a:solidFill>
                <a:srgbClr val="F3F3F3"/>
              </a:solidFill>
              <a:prstDash val="dash"/>
              <a:round/>
              <a:headEnd type="none" w="lg" len="lg"/>
              <a:tailEnd type="none" w="lg" len="lg"/>
            </a:ln>
          </p:spPr>
        </p:cxnSp>
        <p:cxnSp>
          <p:nvCxnSpPr>
            <p:cNvPr id="19" name="Shape 19"/>
            <p:cNvCxnSpPr/>
            <p:nvPr/>
          </p:nvCxnSpPr>
          <p:spPr>
            <a:xfrm>
              <a:off x="1143000" y="-18750"/>
              <a:ext cx="0" cy="5180999"/>
            </a:xfrm>
            <a:prstGeom prst="straightConnector1">
              <a:avLst/>
            </a:prstGeom>
            <a:noFill/>
            <a:ln w="9525" cap="flat" cmpd="sng">
              <a:solidFill>
                <a:srgbClr val="F3F3F3"/>
              </a:solidFill>
              <a:prstDash val="dash"/>
              <a:round/>
              <a:headEnd type="none" w="lg" len="lg"/>
              <a:tailEnd type="none" w="lg" len="lg"/>
            </a:ln>
          </p:spPr>
        </p:cxnSp>
        <p:cxnSp>
          <p:nvCxnSpPr>
            <p:cNvPr id="20" name="Shape 20"/>
            <p:cNvCxnSpPr/>
            <p:nvPr/>
          </p:nvCxnSpPr>
          <p:spPr>
            <a:xfrm>
              <a:off x="1905000" y="-18750"/>
              <a:ext cx="0" cy="5180999"/>
            </a:xfrm>
            <a:prstGeom prst="straightConnector1">
              <a:avLst/>
            </a:prstGeom>
            <a:noFill/>
            <a:ln w="9525" cap="flat" cmpd="sng">
              <a:solidFill>
                <a:srgbClr val="F3F3F3"/>
              </a:solidFill>
              <a:prstDash val="dash"/>
              <a:round/>
              <a:headEnd type="none" w="lg" len="lg"/>
              <a:tailEnd type="none" w="lg" len="lg"/>
            </a:ln>
          </p:spPr>
        </p:cxnSp>
        <p:cxnSp>
          <p:nvCxnSpPr>
            <p:cNvPr id="21" name="Shape 21"/>
            <p:cNvCxnSpPr/>
            <p:nvPr/>
          </p:nvCxnSpPr>
          <p:spPr>
            <a:xfrm>
              <a:off x="2667000" y="-18750"/>
              <a:ext cx="0" cy="5180999"/>
            </a:xfrm>
            <a:prstGeom prst="straightConnector1">
              <a:avLst/>
            </a:prstGeom>
            <a:noFill/>
            <a:ln w="9525" cap="flat" cmpd="sng">
              <a:solidFill>
                <a:srgbClr val="F3F3F3"/>
              </a:solidFill>
              <a:prstDash val="dash"/>
              <a:round/>
              <a:headEnd type="none" w="lg" len="lg"/>
              <a:tailEnd type="none" w="lg" len="lg"/>
            </a:ln>
          </p:spPr>
        </p:cxnSp>
        <p:cxnSp>
          <p:nvCxnSpPr>
            <p:cNvPr id="22" name="Shape 22"/>
            <p:cNvCxnSpPr/>
            <p:nvPr/>
          </p:nvCxnSpPr>
          <p:spPr>
            <a:xfrm>
              <a:off x="3429000" y="-18750"/>
              <a:ext cx="0" cy="5180999"/>
            </a:xfrm>
            <a:prstGeom prst="straightConnector1">
              <a:avLst/>
            </a:prstGeom>
            <a:noFill/>
            <a:ln w="9525" cap="flat" cmpd="sng">
              <a:solidFill>
                <a:srgbClr val="F3F3F3"/>
              </a:solidFill>
              <a:prstDash val="dash"/>
              <a:round/>
              <a:headEnd type="none" w="lg" len="lg"/>
              <a:tailEnd type="none" w="lg" len="lg"/>
            </a:ln>
          </p:spPr>
        </p:cxnSp>
        <p:cxnSp>
          <p:nvCxnSpPr>
            <p:cNvPr id="23" name="Shape 23"/>
            <p:cNvCxnSpPr/>
            <p:nvPr/>
          </p:nvCxnSpPr>
          <p:spPr>
            <a:xfrm>
              <a:off x="4191000" y="-18750"/>
              <a:ext cx="0" cy="5180999"/>
            </a:xfrm>
            <a:prstGeom prst="straightConnector1">
              <a:avLst/>
            </a:prstGeom>
            <a:noFill/>
            <a:ln w="9525" cap="flat" cmpd="sng">
              <a:solidFill>
                <a:srgbClr val="F3F3F3"/>
              </a:solidFill>
              <a:prstDash val="dash"/>
              <a:round/>
              <a:headEnd type="none" w="lg" len="lg"/>
              <a:tailEnd type="none" w="lg" len="lg"/>
            </a:ln>
          </p:spPr>
        </p:cxnSp>
        <p:cxnSp>
          <p:nvCxnSpPr>
            <p:cNvPr id="24" name="Shape 24"/>
            <p:cNvCxnSpPr/>
            <p:nvPr/>
          </p:nvCxnSpPr>
          <p:spPr>
            <a:xfrm>
              <a:off x="4953000" y="-18750"/>
              <a:ext cx="0" cy="5180999"/>
            </a:xfrm>
            <a:prstGeom prst="straightConnector1">
              <a:avLst/>
            </a:prstGeom>
            <a:noFill/>
            <a:ln w="9525" cap="flat" cmpd="sng">
              <a:solidFill>
                <a:srgbClr val="F3F3F3"/>
              </a:solidFill>
              <a:prstDash val="dash"/>
              <a:round/>
              <a:headEnd type="none" w="lg" len="lg"/>
              <a:tailEnd type="none" w="lg" len="lg"/>
            </a:ln>
          </p:spPr>
        </p:cxnSp>
        <p:cxnSp>
          <p:nvCxnSpPr>
            <p:cNvPr id="25" name="Shape 25"/>
            <p:cNvCxnSpPr/>
            <p:nvPr/>
          </p:nvCxnSpPr>
          <p:spPr>
            <a:xfrm>
              <a:off x="5715000" y="-18750"/>
              <a:ext cx="0" cy="5180999"/>
            </a:xfrm>
            <a:prstGeom prst="straightConnector1">
              <a:avLst/>
            </a:prstGeom>
            <a:noFill/>
            <a:ln w="9525" cap="flat" cmpd="sng">
              <a:solidFill>
                <a:srgbClr val="F3F3F3"/>
              </a:solidFill>
              <a:prstDash val="dash"/>
              <a:round/>
              <a:headEnd type="none" w="lg" len="lg"/>
              <a:tailEnd type="none" w="lg" len="lg"/>
            </a:ln>
          </p:spPr>
        </p:cxnSp>
        <p:cxnSp>
          <p:nvCxnSpPr>
            <p:cNvPr id="26" name="Shape 26"/>
            <p:cNvCxnSpPr/>
            <p:nvPr/>
          </p:nvCxnSpPr>
          <p:spPr>
            <a:xfrm>
              <a:off x="6477000" y="-18750"/>
              <a:ext cx="0" cy="5180999"/>
            </a:xfrm>
            <a:prstGeom prst="straightConnector1">
              <a:avLst/>
            </a:prstGeom>
            <a:noFill/>
            <a:ln w="9525" cap="flat" cmpd="sng">
              <a:solidFill>
                <a:srgbClr val="F3F3F3"/>
              </a:solidFill>
              <a:prstDash val="dash"/>
              <a:round/>
              <a:headEnd type="none" w="lg" len="lg"/>
              <a:tailEnd type="none" w="lg" len="lg"/>
            </a:ln>
          </p:spPr>
        </p:cxnSp>
        <p:cxnSp>
          <p:nvCxnSpPr>
            <p:cNvPr id="27" name="Shape 27"/>
            <p:cNvCxnSpPr/>
            <p:nvPr/>
          </p:nvCxnSpPr>
          <p:spPr>
            <a:xfrm>
              <a:off x="7239000" y="-18750"/>
              <a:ext cx="0" cy="5180999"/>
            </a:xfrm>
            <a:prstGeom prst="straightConnector1">
              <a:avLst/>
            </a:prstGeom>
            <a:noFill/>
            <a:ln w="9525" cap="flat" cmpd="sng">
              <a:solidFill>
                <a:srgbClr val="F3F3F3"/>
              </a:solidFill>
              <a:prstDash val="dash"/>
              <a:round/>
              <a:headEnd type="none" w="lg" len="lg"/>
              <a:tailEnd type="none" w="lg" len="lg"/>
            </a:ln>
          </p:spPr>
        </p:cxnSp>
        <p:cxnSp>
          <p:nvCxnSpPr>
            <p:cNvPr id="28" name="Shape 28"/>
            <p:cNvCxnSpPr/>
            <p:nvPr/>
          </p:nvCxnSpPr>
          <p:spPr>
            <a:xfrm>
              <a:off x="8001000" y="-18750"/>
              <a:ext cx="0" cy="5180999"/>
            </a:xfrm>
            <a:prstGeom prst="straightConnector1">
              <a:avLst/>
            </a:prstGeom>
            <a:noFill/>
            <a:ln w="9525" cap="flat" cmpd="sng">
              <a:solidFill>
                <a:srgbClr val="F3F3F3"/>
              </a:solidFill>
              <a:prstDash val="dash"/>
              <a:round/>
              <a:headEnd type="none" w="lg" len="lg"/>
              <a:tailEnd type="none" w="lg" len="lg"/>
            </a:ln>
          </p:spPr>
        </p:cxnSp>
        <p:cxnSp>
          <p:nvCxnSpPr>
            <p:cNvPr id="29" name="Shape 29"/>
            <p:cNvCxnSpPr/>
            <p:nvPr/>
          </p:nvCxnSpPr>
          <p:spPr>
            <a:xfrm>
              <a:off x="8763000" y="-18750"/>
              <a:ext cx="0" cy="5180999"/>
            </a:xfrm>
            <a:prstGeom prst="straightConnector1">
              <a:avLst/>
            </a:prstGeom>
            <a:noFill/>
            <a:ln w="9525" cap="flat" cmpd="sng">
              <a:solidFill>
                <a:srgbClr val="F3F3F3"/>
              </a:solidFill>
              <a:prstDash val="dash"/>
              <a:round/>
              <a:headEnd type="none" w="lg" len="lg"/>
              <a:tailEnd type="none" w="lg" len="lg"/>
            </a:ln>
          </p:spPr>
        </p:cxnSp>
      </p:grpSp>
      <p:sp>
        <p:nvSpPr>
          <p:cNvPr id="30" name="Shape 30"/>
          <p:cNvSpPr txBox="1">
            <a:spLocks noGrp="1"/>
          </p:cNvSpPr>
          <p:nvPr>
            <p:ph type="title"/>
          </p:nvPr>
        </p:nvSpPr>
        <p:spPr>
          <a:xfrm>
            <a:off x="1047750" y="634125"/>
            <a:ext cx="6996600" cy="715800"/>
          </a:xfrm>
          <a:prstGeom prst="rect">
            <a:avLst/>
          </a:prstGeom>
          <a:noFill/>
          <a:ln>
            <a:noFill/>
          </a:ln>
        </p:spPr>
        <p:txBody>
          <a:bodyPr lIns="91425" tIns="91425" rIns="91425" bIns="91425" anchor="b" anchorCtr="0"/>
          <a:lstStyle>
            <a:lvl1pPr lvl="0" algn="ctr">
              <a:spcBef>
                <a:spcPts val="0"/>
              </a:spcBef>
              <a:buClr>
                <a:srgbClr val="00CEF6"/>
              </a:buClr>
              <a:buSzPct val="100000"/>
              <a:buFont typeface="Oswald"/>
              <a:buNone/>
              <a:defRPr sz="2000" b="1">
                <a:solidFill>
                  <a:srgbClr val="00CEF6"/>
                </a:solidFill>
                <a:latin typeface="Oswald"/>
                <a:ea typeface="Oswald"/>
                <a:cs typeface="Oswald"/>
                <a:sym typeface="Oswald"/>
              </a:defRPr>
            </a:lvl1pPr>
            <a:lvl2pPr lvl="1" algn="ctr">
              <a:spcBef>
                <a:spcPts val="0"/>
              </a:spcBef>
              <a:buClr>
                <a:srgbClr val="00CEF6"/>
              </a:buClr>
              <a:buSzPct val="100000"/>
              <a:buFont typeface="Oswald"/>
              <a:buNone/>
              <a:defRPr sz="2000" b="1">
                <a:solidFill>
                  <a:srgbClr val="00CEF6"/>
                </a:solidFill>
                <a:latin typeface="Oswald"/>
                <a:ea typeface="Oswald"/>
                <a:cs typeface="Oswald"/>
                <a:sym typeface="Oswald"/>
              </a:defRPr>
            </a:lvl2pPr>
            <a:lvl3pPr lvl="2" algn="ctr">
              <a:spcBef>
                <a:spcPts val="0"/>
              </a:spcBef>
              <a:buClr>
                <a:srgbClr val="00CEF6"/>
              </a:buClr>
              <a:buSzPct val="100000"/>
              <a:buFont typeface="Oswald"/>
              <a:buNone/>
              <a:defRPr sz="2000" b="1">
                <a:solidFill>
                  <a:srgbClr val="00CEF6"/>
                </a:solidFill>
                <a:latin typeface="Oswald"/>
                <a:ea typeface="Oswald"/>
                <a:cs typeface="Oswald"/>
                <a:sym typeface="Oswald"/>
              </a:defRPr>
            </a:lvl3pPr>
            <a:lvl4pPr lvl="3" algn="ctr">
              <a:spcBef>
                <a:spcPts val="0"/>
              </a:spcBef>
              <a:buClr>
                <a:srgbClr val="00CEF6"/>
              </a:buClr>
              <a:buSzPct val="100000"/>
              <a:buFont typeface="Oswald"/>
              <a:buNone/>
              <a:defRPr sz="2000" b="1">
                <a:solidFill>
                  <a:srgbClr val="00CEF6"/>
                </a:solidFill>
                <a:latin typeface="Oswald"/>
                <a:ea typeface="Oswald"/>
                <a:cs typeface="Oswald"/>
                <a:sym typeface="Oswald"/>
              </a:defRPr>
            </a:lvl4pPr>
            <a:lvl5pPr lvl="4" algn="ctr">
              <a:spcBef>
                <a:spcPts val="0"/>
              </a:spcBef>
              <a:buClr>
                <a:srgbClr val="00CEF6"/>
              </a:buClr>
              <a:buSzPct val="100000"/>
              <a:buFont typeface="Oswald"/>
              <a:buNone/>
              <a:defRPr sz="2000" b="1">
                <a:solidFill>
                  <a:srgbClr val="00CEF6"/>
                </a:solidFill>
                <a:latin typeface="Oswald"/>
                <a:ea typeface="Oswald"/>
                <a:cs typeface="Oswald"/>
                <a:sym typeface="Oswald"/>
              </a:defRPr>
            </a:lvl5pPr>
            <a:lvl6pPr lvl="5" algn="ctr">
              <a:spcBef>
                <a:spcPts val="0"/>
              </a:spcBef>
              <a:buClr>
                <a:srgbClr val="00CEF6"/>
              </a:buClr>
              <a:buSzPct val="100000"/>
              <a:buFont typeface="Oswald"/>
              <a:buNone/>
              <a:defRPr sz="2000" b="1">
                <a:solidFill>
                  <a:srgbClr val="00CEF6"/>
                </a:solidFill>
                <a:latin typeface="Oswald"/>
                <a:ea typeface="Oswald"/>
                <a:cs typeface="Oswald"/>
                <a:sym typeface="Oswald"/>
              </a:defRPr>
            </a:lvl6pPr>
            <a:lvl7pPr lvl="6" algn="ctr">
              <a:spcBef>
                <a:spcPts val="0"/>
              </a:spcBef>
              <a:buClr>
                <a:srgbClr val="00CEF6"/>
              </a:buClr>
              <a:buSzPct val="100000"/>
              <a:buFont typeface="Oswald"/>
              <a:buNone/>
              <a:defRPr sz="2000" b="1">
                <a:solidFill>
                  <a:srgbClr val="00CEF6"/>
                </a:solidFill>
                <a:latin typeface="Oswald"/>
                <a:ea typeface="Oswald"/>
                <a:cs typeface="Oswald"/>
                <a:sym typeface="Oswald"/>
              </a:defRPr>
            </a:lvl7pPr>
            <a:lvl8pPr lvl="7" algn="ctr">
              <a:spcBef>
                <a:spcPts val="0"/>
              </a:spcBef>
              <a:buClr>
                <a:srgbClr val="00CEF6"/>
              </a:buClr>
              <a:buSzPct val="100000"/>
              <a:buFont typeface="Oswald"/>
              <a:buNone/>
              <a:defRPr sz="2000" b="1">
                <a:solidFill>
                  <a:srgbClr val="00CEF6"/>
                </a:solidFill>
                <a:latin typeface="Oswald"/>
                <a:ea typeface="Oswald"/>
                <a:cs typeface="Oswald"/>
                <a:sym typeface="Oswald"/>
              </a:defRPr>
            </a:lvl8pPr>
            <a:lvl9pPr lvl="8" algn="ctr">
              <a:spcBef>
                <a:spcPts val="0"/>
              </a:spcBef>
              <a:buClr>
                <a:srgbClr val="00CEF6"/>
              </a:buClr>
              <a:buSzPct val="100000"/>
              <a:buFont typeface="Oswald"/>
              <a:buNone/>
              <a:defRPr sz="2000" b="1">
                <a:solidFill>
                  <a:srgbClr val="00CEF6"/>
                </a:solidFill>
                <a:latin typeface="Oswald"/>
                <a:ea typeface="Oswald"/>
                <a:cs typeface="Oswald"/>
                <a:sym typeface="Oswald"/>
              </a:defRPr>
            </a:lvl9pPr>
          </a:lstStyle>
          <a:p>
            <a:endParaRPr/>
          </a:p>
        </p:txBody>
      </p:sp>
      <p:sp>
        <p:nvSpPr>
          <p:cNvPr id="31" name="Shape 31"/>
          <p:cNvSpPr txBox="1">
            <a:spLocks noGrp="1"/>
          </p:cNvSpPr>
          <p:nvPr>
            <p:ph type="body" idx="1"/>
          </p:nvPr>
        </p:nvSpPr>
        <p:spPr>
          <a:xfrm>
            <a:off x="1075850" y="1540175"/>
            <a:ext cx="6996600" cy="1922099"/>
          </a:xfrm>
          <a:prstGeom prst="rect">
            <a:avLst/>
          </a:prstGeom>
          <a:noFill/>
          <a:ln>
            <a:noFill/>
          </a:ln>
        </p:spPr>
        <p:txBody>
          <a:bodyPr lIns="91425" tIns="91425" rIns="91425" bIns="91425" anchor="t" anchorCtr="0"/>
          <a:lstStyle>
            <a:lvl1pPr lvl="0">
              <a:spcBef>
                <a:spcPts val="600"/>
              </a:spcBef>
              <a:buClr>
                <a:srgbClr val="28324A"/>
              </a:buClr>
              <a:buSzPct val="100000"/>
              <a:buFont typeface="Source Sans Pro"/>
              <a:buChar char="◉"/>
              <a:defRPr sz="2000">
                <a:solidFill>
                  <a:srgbClr val="28324A"/>
                </a:solidFill>
                <a:latin typeface="Source Sans Pro"/>
                <a:ea typeface="Source Sans Pro"/>
                <a:cs typeface="Source Sans Pro"/>
                <a:sym typeface="Source Sans Pro"/>
              </a:defRPr>
            </a:lvl1pPr>
            <a:lvl2pPr lvl="1">
              <a:spcBef>
                <a:spcPts val="480"/>
              </a:spcBef>
              <a:buClr>
                <a:srgbClr val="28324A"/>
              </a:buClr>
              <a:buSzPct val="100000"/>
              <a:buFont typeface="Source Sans Pro"/>
              <a:buChar char="◉"/>
              <a:defRPr sz="1800">
                <a:solidFill>
                  <a:srgbClr val="28324A"/>
                </a:solidFill>
                <a:latin typeface="Source Sans Pro"/>
                <a:ea typeface="Source Sans Pro"/>
                <a:cs typeface="Source Sans Pro"/>
                <a:sym typeface="Source Sans Pro"/>
              </a:defRPr>
            </a:lvl2pPr>
            <a:lvl3pPr lvl="2">
              <a:spcBef>
                <a:spcPts val="480"/>
              </a:spcBef>
              <a:buClr>
                <a:srgbClr val="28324A"/>
              </a:buClr>
              <a:buSzPct val="100000"/>
              <a:buFont typeface="Source Sans Pro"/>
              <a:defRPr sz="1800">
                <a:solidFill>
                  <a:srgbClr val="28324A"/>
                </a:solidFill>
                <a:latin typeface="Source Sans Pro"/>
                <a:ea typeface="Source Sans Pro"/>
                <a:cs typeface="Source Sans Pro"/>
                <a:sym typeface="Source Sans Pro"/>
              </a:defRPr>
            </a:lvl3pPr>
            <a:lvl4pPr lvl="3">
              <a:spcBef>
                <a:spcPts val="360"/>
              </a:spcBef>
              <a:buClr>
                <a:srgbClr val="28324A"/>
              </a:buClr>
              <a:buSzPct val="100000"/>
              <a:buFont typeface="Source Sans Pro"/>
              <a:defRPr sz="1800">
                <a:solidFill>
                  <a:srgbClr val="28324A"/>
                </a:solidFill>
                <a:latin typeface="Source Sans Pro"/>
                <a:ea typeface="Source Sans Pro"/>
                <a:cs typeface="Source Sans Pro"/>
                <a:sym typeface="Source Sans Pro"/>
              </a:defRPr>
            </a:lvl4pPr>
            <a:lvl5pPr lvl="4">
              <a:spcBef>
                <a:spcPts val="360"/>
              </a:spcBef>
              <a:buClr>
                <a:srgbClr val="28324A"/>
              </a:buClr>
              <a:buSzPct val="100000"/>
              <a:buFont typeface="Source Sans Pro"/>
              <a:defRPr sz="1800">
                <a:solidFill>
                  <a:srgbClr val="28324A"/>
                </a:solidFill>
                <a:latin typeface="Source Sans Pro"/>
                <a:ea typeface="Source Sans Pro"/>
                <a:cs typeface="Source Sans Pro"/>
                <a:sym typeface="Source Sans Pro"/>
              </a:defRPr>
            </a:lvl5pPr>
            <a:lvl6pPr lvl="5">
              <a:spcBef>
                <a:spcPts val="360"/>
              </a:spcBef>
              <a:buClr>
                <a:srgbClr val="28324A"/>
              </a:buClr>
              <a:buSzPct val="100000"/>
              <a:buFont typeface="Source Sans Pro"/>
              <a:defRPr sz="1800">
                <a:solidFill>
                  <a:srgbClr val="28324A"/>
                </a:solidFill>
                <a:latin typeface="Source Sans Pro"/>
                <a:ea typeface="Source Sans Pro"/>
                <a:cs typeface="Source Sans Pro"/>
                <a:sym typeface="Source Sans Pro"/>
              </a:defRPr>
            </a:lvl6pPr>
            <a:lvl7pPr lvl="6">
              <a:spcBef>
                <a:spcPts val="360"/>
              </a:spcBef>
              <a:buClr>
                <a:srgbClr val="28324A"/>
              </a:buClr>
              <a:buSzPct val="100000"/>
              <a:buFont typeface="Source Sans Pro"/>
              <a:defRPr sz="1800">
                <a:solidFill>
                  <a:srgbClr val="28324A"/>
                </a:solidFill>
                <a:latin typeface="Source Sans Pro"/>
                <a:ea typeface="Source Sans Pro"/>
                <a:cs typeface="Source Sans Pro"/>
                <a:sym typeface="Source Sans Pro"/>
              </a:defRPr>
            </a:lvl7pPr>
            <a:lvl8pPr lvl="7">
              <a:spcBef>
                <a:spcPts val="360"/>
              </a:spcBef>
              <a:buClr>
                <a:srgbClr val="28324A"/>
              </a:buClr>
              <a:buSzPct val="100000"/>
              <a:buFont typeface="Source Sans Pro"/>
              <a:defRPr sz="1800">
                <a:solidFill>
                  <a:srgbClr val="28324A"/>
                </a:solidFill>
                <a:latin typeface="Source Sans Pro"/>
                <a:ea typeface="Source Sans Pro"/>
                <a:cs typeface="Source Sans Pro"/>
                <a:sym typeface="Source Sans Pro"/>
              </a:defRPr>
            </a:lvl8pPr>
            <a:lvl9pPr lvl="8">
              <a:spcBef>
                <a:spcPts val="360"/>
              </a:spcBef>
              <a:buClr>
                <a:srgbClr val="28324A"/>
              </a:buClr>
              <a:buSzPct val="100000"/>
              <a:buFont typeface="Source Sans Pro"/>
              <a:defRPr sz="1800">
                <a:solidFill>
                  <a:srgbClr val="28324A"/>
                </a:solidFill>
                <a:latin typeface="Source Sans Pro"/>
                <a:ea typeface="Source Sans Pro"/>
                <a:cs typeface="Source Sans Pro"/>
                <a:sym typeface="Source Sans Pr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52"/>
        <p:cNvGrpSpPr/>
        <p:nvPr/>
      </p:nvGrpSpPr>
      <p:grpSpPr>
        <a:xfrm>
          <a:off x="0" y="0"/>
          <a:ext cx="0" cy="0"/>
          <a:chOff x="0" y="0"/>
          <a:chExt cx="0" cy="0"/>
        </a:xfrm>
      </p:grpSpPr>
      <p:sp>
        <p:nvSpPr>
          <p:cNvPr id="453" name="Shape 453"/>
          <p:cNvSpPr txBox="1">
            <a:spLocks noGrp="1"/>
          </p:cNvSpPr>
          <p:nvPr>
            <p:ph type="ctrTitle"/>
          </p:nvPr>
        </p:nvSpPr>
        <p:spPr>
          <a:xfrm>
            <a:off x="2847975" y="3213794"/>
            <a:ext cx="5610300" cy="1159799"/>
          </a:xfrm>
          <a:prstGeom prst="rect">
            <a:avLst/>
          </a:prstGeom>
        </p:spPr>
        <p:txBody>
          <a:bodyPr lIns="91425" tIns="91425" rIns="91425" bIns="91425" anchor="ctr" anchorCtr="0">
            <a:noAutofit/>
          </a:bodyPr>
          <a:lstStyle/>
          <a:p>
            <a:pPr lvl="0" algn="ctr">
              <a:spcBef>
                <a:spcPts val="0"/>
              </a:spcBef>
              <a:buNone/>
            </a:pPr>
            <a:r>
              <a:rPr lang="en" b="0" dirty="0" smtClean="0">
                <a:latin typeface="UTM Impact" panose="02040603050506020204" pitchFamily="18" charset="0"/>
              </a:rPr>
              <a:t>CHỦ ĐỀ 6: </a:t>
            </a:r>
            <a:r>
              <a:rPr lang="en" b="0" smtClean="0">
                <a:latin typeface="UTM Impact" panose="02040603050506020204" pitchFamily="18" charset="0"/>
              </a:rPr>
              <a:t/>
            </a:r>
            <a:br>
              <a:rPr lang="en" b="0" smtClean="0">
                <a:latin typeface="UTM Impact" panose="02040603050506020204" pitchFamily="18" charset="0"/>
              </a:rPr>
            </a:br>
            <a:r>
              <a:rPr lang="en" b="0" smtClean="0">
                <a:latin typeface="UTM Impact" panose="02040603050506020204" pitchFamily="18" charset="0"/>
              </a:rPr>
              <a:t>LUC MA SAT</a:t>
            </a:r>
            <a:endParaRPr lang="en" b="0" dirty="0">
              <a:latin typeface="UTM Impact" panose="02040603050506020204" pitchFamily="18" charset="0"/>
            </a:endParaRPr>
          </a:p>
        </p:txBody>
      </p:sp>
      <p:sp>
        <p:nvSpPr>
          <p:cNvPr id="2" name="TextBox 1"/>
          <p:cNvSpPr txBox="1"/>
          <p:nvPr/>
        </p:nvSpPr>
        <p:spPr>
          <a:xfrm>
            <a:off x="4282566" y="4528358"/>
            <a:ext cx="2741118" cy="307777"/>
          </a:xfrm>
          <a:prstGeom prst="rect">
            <a:avLst/>
          </a:prstGeom>
          <a:noFill/>
        </p:spPr>
        <p:txBody>
          <a:bodyPr wrap="square" rtlCol="0">
            <a:spAutoFit/>
          </a:bodyPr>
          <a:lstStyle/>
          <a:p>
            <a:pPr algn="ctr"/>
            <a:r>
              <a:rPr lang="en-US" dirty="0" smtClean="0">
                <a:solidFill>
                  <a:schemeClr val="bg1"/>
                </a:solidFill>
              </a:rPr>
              <a:t>SGK </a:t>
            </a:r>
            <a:r>
              <a:rPr lang="en-US" dirty="0" err="1" smtClean="0">
                <a:solidFill>
                  <a:schemeClr val="bg1"/>
                </a:solidFill>
              </a:rPr>
              <a:t>trang</a:t>
            </a:r>
            <a:r>
              <a:rPr lang="en-US" dirty="0" smtClean="0">
                <a:solidFill>
                  <a:schemeClr val="bg1"/>
                </a:solidFill>
              </a:rPr>
              <a:t> 27 </a:t>
            </a:r>
            <a:r>
              <a:rPr lang="en-US" dirty="0" err="1" smtClean="0">
                <a:solidFill>
                  <a:schemeClr val="bg1"/>
                </a:solidFill>
              </a:rPr>
              <a:t>đến</a:t>
            </a:r>
            <a:r>
              <a:rPr lang="en-US" dirty="0" smtClean="0">
                <a:solidFill>
                  <a:schemeClr val="bg1"/>
                </a:solidFill>
              </a:rPr>
              <a:t> 32</a:t>
            </a:r>
            <a:endParaRPr lang="en-US" dirty="0">
              <a:solidFill>
                <a:schemeClr val="bg1"/>
              </a:solidFill>
            </a:endParaRPr>
          </a:p>
        </p:txBody>
      </p:sp>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38"/>
        <p:cNvGrpSpPr/>
        <p:nvPr/>
      </p:nvGrpSpPr>
      <p:grpSpPr>
        <a:xfrm>
          <a:off x="0" y="0"/>
          <a:ext cx="0" cy="0"/>
          <a:chOff x="0" y="0"/>
          <a:chExt cx="0" cy="0"/>
        </a:xfrm>
      </p:grpSpPr>
      <p:sp>
        <p:nvSpPr>
          <p:cNvPr id="4" name="TextBox 3"/>
          <p:cNvSpPr txBox="1"/>
          <p:nvPr/>
        </p:nvSpPr>
        <p:spPr>
          <a:xfrm>
            <a:off x="287079" y="106326"/>
            <a:ext cx="7538484" cy="523220"/>
          </a:xfrm>
          <a:prstGeom prst="rect">
            <a:avLst/>
          </a:prstGeom>
          <a:noFill/>
        </p:spPr>
        <p:txBody>
          <a:bodyPr wrap="square" rtlCol="0">
            <a:spAutoFit/>
          </a:bodyPr>
          <a:lstStyle/>
          <a:p>
            <a:r>
              <a:rPr lang="vi-VN" sz="2800" b="1" dirty="0" smtClean="0">
                <a:latin typeface="+mj-lt"/>
              </a:rPr>
              <a:t>III. Tác dụng của lực ma sát trong cuộc sống:</a:t>
            </a:r>
            <a:endParaRPr lang="vi-VN" sz="2800" b="1" dirty="0">
              <a:latin typeface="+mj-lt"/>
            </a:endParaRPr>
          </a:p>
        </p:txBody>
      </p:sp>
      <p:graphicFrame>
        <p:nvGraphicFramePr>
          <p:cNvPr id="6" name="Diagram 5"/>
          <p:cNvGraphicFramePr/>
          <p:nvPr>
            <p:extLst>
              <p:ext uri="{D42A27DB-BD31-4B8C-83A1-F6EECF244321}">
                <p14:modId xmlns:p14="http://schemas.microsoft.com/office/powerpoint/2010/main" val="114168500"/>
              </p:ext>
            </p:extLst>
          </p:nvPr>
        </p:nvGraphicFramePr>
        <p:xfrm>
          <a:off x="1077431" y="667346"/>
          <a:ext cx="6950150" cy="44761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1196825"/>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8"/>
        <p:cNvGrpSpPr/>
        <p:nvPr/>
      </p:nvGrpSpPr>
      <p:grpSpPr>
        <a:xfrm>
          <a:off x="0" y="0"/>
          <a:ext cx="0" cy="0"/>
          <a:chOff x="0" y="0"/>
          <a:chExt cx="0" cy="0"/>
        </a:xfrm>
      </p:grpSpPr>
      <p:sp>
        <p:nvSpPr>
          <p:cNvPr id="740" name="Shape 740"/>
          <p:cNvSpPr txBox="1">
            <a:spLocks noGrp="1"/>
          </p:cNvSpPr>
          <p:nvPr>
            <p:ph type="body" idx="1"/>
          </p:nvPr>
        </p:nvSpPr>
        <p:spPr>
          <a:xfrm>
            <a:off x="472959" y="567992"/>
            <a:ext cx="7692846" cy="1707376"/>
          </a:xfrm>
          <a:prstGeom prst="rect">
            <a:avLst/>
          </a:prstGeom>
        </p:spPr>
        <p:txBody>
          <a:bodyPr lIns="91425" tIns="91425" rIns="91425" bIns="91425" anchor="t" anchorCtr="0">
            <a:noAutofit/>
          </a:bodyPr>
          <a:lstStyle/>
          <a:p>
            <a:pPr marL="457200" lvl="0" indent="-457200" rtl="0">
              <a:spcBef>
                <a:spcPts val="0"/>
              </a:spcBef>
              <a:buAutoNum type="arabicPeriod"/>
            </a:pPr>
            <a:r>
              <a:rPr lang="vi-VN" sz="2400" b="1" dirty="0" smtClean="0">
                <a:solidFill>
                  <a:srgbClr val="28324A"/>
                </a:solidFill>
                <a:latin typeface="Times New Roman" pitchFamily="18" charset="0"/>
                <a:cs typeface="Times New Roman" pitchFamily="18" charset="0"/>
              </a:rPr>
              <a:t>Tác dụng có lợi của lực ma sát:</a:t>
            </a:r>
          </a:p>
          <a:p>
            <a:pPr lvl="0" rtl="0">
              <a:spcBef>
                <a:spcPts val="0"/>
              </a:spcBef>
              <a:buNone/>
            </a:pPr>
            <a:r>
              <a:rPr lang="vi-VN" sz="2400" b="1" dirty="0">
                <a:latin typeface="Times New Roman" pitchFamily="18" charset="0"/>
                <a:cs typeface="Times New Roman" pitchFamily="18" charset="0"/>
              </a:rPr>
              <a:t> </a:t>
            </a:r>
            <a:r>
              <a:rPr lang="vi-VN" sz="2400" b="1"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Khi xe đang chạy và muốn dừng lại thì bóp thắng. Lực ma sát trượt giữa má phanh và bánh xe giúp bánh xe dừng lại.</a:t>
            </a:r>
            <a:endParaRPr lang="vi-VN" sz="2400" b="1" dirty="0" smtClean="0">
              <a:solidFill>
                <a:srgbClr val="28324A"/>
              </a:solidFill>
              <a:latin typeface="Times New Roman" pitchFamily="18" charset="0"/>
              <a:cs typeface="Times New Roman" pitchFamily="18" charset="0"/>
            </a:endParaRPr>
          </a:p>
        </p:txBody>
      </p:sp>
      <p:sp>
        <p:nvSpPr>
          <p:cNvPr id="4" name="TextBox 3"/>
          <p:cNvSpPr txBox="1"/>
          <p:nvPr/>
        </p:nvSpPr>
        <p:spPr>
          <a:xfrm>
            <a:off x="287079" y="106326"/>
            <a:ext cx="7538484" cy="523220"/>
          </a:xfrm>
          <a:prstGeom prst="rect">
            <a:avLst/>
          </a:prstGeom>
          <a:noFill/>
        </p:spPr>
        <p:txBody>
          <a:bodyPr wrap="square" rtlCol="0">
            <a:spAutoFit/>
          </a:bodyPr>
          <a:lstStyle/>
          <a:p>
            <a:r>
              <a:rPr lang="vi-VN" sz="2800" b="1" dirty="0" smtClean="0">
                <a:latin typeface="+mj-lt"/>
              </a:rPr>
              <a:t>III. Tác dụng của lực ma sát trong cuộc sống:</a:t>
            </a:r>
            <a:endParaRPr lang="vi-VN" sz="2800" b="1" dirty="0">
              <a:latin typeface="+mj-lt"/>
            </a:endParaRPr>
          </a:p>
        </p:txBody>
      </p:sp>
      <p:pic>
        <p:nvPicPr>
          <p:cNvPr id="2050" name="Picture 2" descr="Hướng dẫn điều chỉnh phanh V xe đạp chi tiết nhất -Xe Đạp Thế Giớ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886" y="1847898"/>
            <a:ext cx="6312210" cy="3295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6724018"/>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4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4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0"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8"/>
        <p:cNvGrpSpPr/>
        <p:nvPr/>
      </p:nvGrpSpPr>
      <p:grpSpPr>
        <a:xfrm>
          <a:off x="0" y="0"/>
          <a:ext cx="0" cy="0"/>
          <a:chOff x="0" y="0"/>
          <a:chExt cx="0" cy="0"/>
        </a:xfrm>
      </p:grpSpPr>
      <p:sp>
        <p:nvSpPr>
          <p:cNvPr id="740" name="Shape 740"/>
          <p:cNvSpPr txBox="1">
            <a:spLocks noGrp="1"/>
          </p:cNvSpPr>
          <p:nvPr>
            <p:ph type="body" idx="1"/>
          </p:nvPr>
        </p:nvSpPr>
        <p:spPr>
          <a:xfrm>
            <a:off x="472959" y="567992"/>
            <a:ext cx="7692846" cy="1707376"/>
          </a:xfrm>
          <a:prstGeom prst="rect">
            <a:avLst/>
          </a:prstGeom>
        </p:spPr>
        <p:txBody>
          <a:bodyPr lIns="91425" tIns="91425" rIns="91425" bIns="91425" anchor="t" anchorCtr="0">
            <a:noAutofit/>
          </a:bodyPr>
          <a:lstStyle/>
          <a:p>
            <a:pPr marL="457200" lvl="0" indent="-457200" rtl="0">
              <a:spcBef>
                <a:spcPts val="0"/>
              </a:spcBef>
              <a:buAutoNum type="arabicPeriod"/>
            </a:pPr>
            <a:r>
              <a:rPr lang="vi-VN" sz="2400" b="1" dirty="0" smtClean="0">
                <a:solidFill>
                  <a:srgbClr val="28324A"/>
                </a:solidFill>
                <a:latin typeface="Times New Roman" pitchFamily="18" charset="0"/>
                <a:cs typeface="Times New Roman" pitchFamily="18" charset="0"/>
              </a:rPr>
              <a:t>Tác dụng có lợi của lực ma sát:</a:t>
            </a:r>
          </a:p>
          <a:p>
            <a:pPr lvl="0" rtl="0">
              <a:spcBef>
                <a:spcPts val="0"/>
              </a:spcBef>
              <a:buNone/>
            </a:pPr>
            <a:r>
              <a:rPr lang="vi-VN" sz="2400" b="1" dirty="0">
                <a:latin typeface="Times New Roman" pitchFamily="18" charset="0"/>
                <a:cs typeface="Times New Roman" pitchFamily="18" charset="0"/>
              </a:rPr>
              <a:t> </a:t>
            </a:r>
            <a:r>
              <a:rPr lang="vi-VN" sz="2400" b="1"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Khi xe đang chạy và muốn dừng lại thì bóp thắng. Lực ma sát trượt giữa má phanh và bánh xe giúp bánh xe dừng lại.</a:t>
            </a:r>
            <a:endParaRPr lang="vi-VN" sz="2400" b="1" dirty="0" smtClean="0">
              <a:solidFill>
                <a:srgbClr val="28324A"/>
              </a:solidFill>
              <a:latin typeface="Times New Roman" pitchFamily="18" charset="0"/>
              <a:cs typeface="Times New Roman" pitchFamily="18" charset="0"/>
            </a:endParaRPr>
          </a:p>
        </p:txBody>
      </p:sp>
      <p:sp>
        <p:nvSpPr>
          <p:cNvPr id="4" name="TextBox 3"/>
          <p:cNvSpPr txBox="1"/>
          <p:nvPr/>
        </p:nvSpPr>
        <p:spPr>
          <a:xfrm>
            <a:off x="287079" y="106326"/>
            <a:ext cx="7538484" cy="523220"/>
          </a:xfrm>
          <a:prstGeom prst="rect">
            <a:avLst/>
          </a:prstGeom>
          <a:noFill/>
        </p:spPr>
        <p:txBody>
          <a:bodyPr wrap="square" rtlCol="0">
            <a:spAutoFit/>
          </a:bodyPr>
          <a:lstStyle/>
          <a:p>
            <a:r>
              <a:rPr lang="vi-VN" sz="2800" b="1" dirty="0" smtClean="0">
                <a:latin typeface="+mj-lt"/>
              </a:rPr>
              <a:t>III. Tác dụng của lực ma sát trong cuộc sống:</a:t>
            </a:r>
            <a:endParaRPr lang="vi-VN" sz="2800" b="1" dirty="0">
              <a:latin typeface="+mj-lt"/>
            </a:endParaRPr>
          </a:p>
        </p:txBody>
      </p:sp>
      <p:sp>
        <p:nvSpPr>
          <p:cNvPr id="2" name="TextBox 1"/>
          <p:cNvSpPr txBox="1"/>
          <p:nvPr/>
        </p:nvSpPr>
        <p:spPr>
          <a:xfrm>
            <a:off x="297711" y="2169041"/>
            <a:ext cx="3838354" cy="2308324"/>
          </a:xfrm>
          <a:prstGeom prst="rect">
            <a:avLst/>
          </a:prstGeom>
          <a:noFill/>
        </p:spPr>
        <p:txBody>
          <a:bodyPr wrap="square" rtlCol="0">
            <a:spAutoFit/>
          </a:bodyPr>
          <a:lstStyle/>
          <a:p>
            <a:r>
              <a:rPr lang="vi-VN" sz="2400" dirty="0" smtClean="0">
                <a:latin typeface="+mj-lt"/>
              </a:rPr>
              <a:t>         Khi ta đi bộ trên đường, lực ma sát nghỉ giữa chân với mặt đường giúp chân ta không bị trượt về phía sau khi thân người nghiêng tới phía trước.</a:t>
            </a:r>
            <a:endParaRPr lang="vi-VN" sz="2400" dirty="0">
              <a:latin typeface="+mj-lt"/>
            </a:endParaRPr>
          </a:p>
        </p:txBody>
      </p:sp>
      <p:pic>
        <p:nvPicPr>
          <p:cNvPr id="5126" name="Picture 6" descr="BÀI 13. LỰC MA SÁ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82633" y="1734217"/>
            <a:ext cx="4450242" cy="34177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4581482"/>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126"/>
                                        </p:tgtEl>
                                        <p:attrNameLst>
                                          <p:attrName>style.visibility</p:attrName>
                                        </p:attrNameLst>
                                      </p:cBhvr>
                                      <p:to>
                                        <p:strVal val="visible"/>
                                      </p:to>
                                    </p:set>
                                    <p:animEffect transition="in" filter="fade">
                                      <p:cBhvr>
                                        <p:cTn id="12" dur="500"/>
                                        <p:tgtEl>
                                          <p:spTgt spid="5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38"/>
        <p:cNvGrpSpPr/>
        <p:nvPr/>
      </p:nvGrpSpPr>
      <p:grpSpPr>
        <a:xfrm>
          <a:off x="0" y="0"/>
          <a:ext cx="0" cy="0"/>
          <a:chOff x="0" y="0"/>
          <a:chExt cx="0" cy="0"/>
        </a:xfrm>
      </p:grpSpPr>
      <p:sp>
        <p:nvSpPr>
          <p:cNvPr id="740" name="Shape 740"/>
          <p:cNvSpPr txBox="1">
            <a:spLocks noGrp="1"/>
          </p:cNvSpPr>
          <p:nvPr>
            <p:ph type="body" idx="1"/>
          </p:nvPr>
        </p:nvSpPr>
        <p:spPr>
          <a:xfrm>
            <a:off x="472959" y="567992"/>
            <a:ext cx="7692846" cy="1707376"/>
          </a:xfrm>
          <a:prstGeom prst="rect">
            <a:avLst/>
          </a:prstGeom>
        </p:spPr>
        <p:txBody>
          <a:bodyPr lIns="91425" tIns="91425" rIns="91425" bIns="91425" anchor="t" anchorCtr="0">
            <a:noAutofit/>
          </a:bodyPr>
          <a:lstStyle/>
          <a:p>
            <a:pPr lvl="0" rtl="0">
              <a:spcBef>
                <a:spcPts val="0"/>
              </a:spcBef>
              <a:buNone/>
            </a:pPr>
            <a:r>
              <a:rPr lang="vi-VN" sz="2400" b="1" dirty="0" smtClean="0">
                <a:solidFill>
                  <a:srgbClr val="28324A"/>
                </a:solidFill>
                <a:latin typeface="Times New Roman" pitchFamily="18" charset="0"/>
                <a:cs typeface="Times New Roman" pitchFamily="18" charset="0"/>
              </a:rPr>
              <a:t>2.    Tác dụng có hại của lực ma sát:</a:t>
            </a:r>
          </a:p>
          <a:p>
            <a:pPr lvl="0" rtl="0">
              <a:spcBef>
                <a:spcPts val="0"/>
              </a:spcBef>
              <a:buNone/>
            </a:pPr>
            <a:r>
              <a:rPr lang="vi-VN" sz="2400" b="1" dirty="0">
                <a:latin typeface="Times New Roman" pitchFamily="18" charset="0"/>
                <a:cs typeface="Times New Roman" pitchFamily="18" charset="0"/>
              </a:rPr>
              <a:t> </a:t>
            </a:r>
            <a:r>
              <a:rPr lang="vi-VN" sz="2400" b="1"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Khi cưa gỗ,ma sát trượt giữa mặt gỗ và mặt lưỡi cưa cản trở chuyển động của cưa.</a:t>
            </a:r>
            <a:endParaRPr lang="vi-VN" sz="2400" b="1" dirty="0" smtClean="0">
              <a:solidFill>
                <a:srgbClr val="28324A"/>
              </a:solidFill>
              <a:latin typeface="Times New Roman" pitchFamily="18" charset="0"/>
              <a:cs typeface="Times New Roman" pitchFamily="18" charset="0"/>
            </a:endParaRPr>
          </a:p>
        </p:txBody>
      </p:sp>
      <p:sp>
        <p:nvSpPr>
          <p:cNvPr id="4" name="TextBox 3"/>
          <p:cNvSpPr txBox="1"/>
          <p:nvPr/>
        </p:nvSpPr>
        <p:spPr>
          <a:xfrm>
            <a:off x="287079" y="106326"/>
            <a:ext cx="7538484" cy="523220"/>
          </a:xfrm>
          <a:prstGeom prst="rect">
            <a:avLst/>
          </a:prstGeom>
          <a:noFill/>
        </p:spPr>
        <p:txBody>
          <a:bodyPr wrap="square" rtlCol="0">
            <a:spAutoFit/>
          </a:bodyPr>
          <a:lstStyle/>
          <a:p>
            <a:r>
              <a:rPr lang="vi-VN" sz="2800" b="1" dirty="0" smtClean="0">
                <a:latin typeface="+mj-lt"/>
              </a:rPr>
              <a:t>III. Tác dụng của lực ma sát trong cuộc sống:</a:t>
            </a:r>
            <a:endParaRPr lang="vi-VN" sz="2800" b="1" dirty="0">
              <a:latin typeface="+mj-lt"/>
            </a:endParaRPr>
          </a:p>
        </p:txBody>
      </p:sp>
      <p:pic>
        <p:nvPicPr>
          <p:cNvPr id="9218" name="Picture 2" descr="Lưỡi Cưa Gấp Thông Dụng, Cưa Tay Cắt Chế Biến Gỗ, Tay Cầm Bằng Thép SK5, Cưa  Tay Sắc Gấp Gọn - Dụng cụ sửa chữa khác | BachHoaZ.c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60014" y="1513712"/>
            <a:ext cx="3618981" cy="36189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3707479"/>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4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4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nodeType="clickEffect">
                                  <p:stCondLst>
                                    <p:cond delay="0"/>
                                  </p:stCondLst>
                                  <p:childTnLst>
                                    <p:animEffect transition="out" filter="fade">
                                      <p:cBhvr>
                                        <p:cTn id="18" dur="500"/>
                                        <p:tgtEl>
                                          <p:spTgt spid="9218"/>
                                        </p:tgtEl>
                                      </p:cBhvr>
                                    </p:animEffect>
                                    <p:set>
                                      <p:cBhvr>
                                        <p:cTn id="19" dur="1" fill="hold">
                                          <p:stCondLst>
                                            <p:cond delay="499"/>
                                          </p:stCondLst>
                                        </p:cTn>
                                        <p:tgtEl>
                                          <p:spTgt spid="92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0"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38"/>
        <p:cNvGrpSpPr/>
        <p:nvPr/>
      </p:nvGrpSpPr>
      <p:grpSpPr>
        <a:xfrm>
          <a:off x="0" y="0"/>
          <a:ext cx="0" cy="0"/>
          <a:chOff x="0" y="0"/>
          <a:chExt cx="0" cy="0"/>
        </a:xfrm>
      </p:grpSpPr>
      <p:sp>
        <p:nvSpPr>
          <p:cNvPr id="740" name="Shape 740"/>
          <p:cNvSpPr txBox="1">
            <a:spLocks noGrp="1"/>
          </p:cNvSpPr>
          <p:nvPr>
            <p:ph type="body" idx="1"/>
          </p:nvPr>
        </p:nvSpPr>
        <p:spPr>
          <a:xfrm>
            <a:off x="472959" y="567992"/>
            <a:ext cx="7692846" cy="1707376"/>
          </a:xfrm>
          <a:prstGeom prst="rect">
            <a:avLst/>
          </a:prstGeom>
        </p:spPr>
        <p:txBody>
          <a:bodyPr lIns="91425" tIns="91425" rIns="91425" bIns="91425" anchor="t" anchorCtr="0">
            <a:noAutofit/>
          </a:bodyPr>
          <a:lstStyle/>
          <a:p>
            <a:pPr lvl="0" rtl="0">
              <a:spcBef>
                <a:spcPts val="0"/>
              </a:spcBef>
              <a:buNone/>
            </a:pPr>
            <a:r>
              <a:rPr lang="vi-VN" sz="2400" b="1" dirty="0" smtClean="0">
                <a:latin typeface="Times New Roman" pitchFamily="18" charset="0"/>
                <a:cs typeface="Times New Roman" pitchFamily="18" charset="0"/>
              </a:rPr>
              <a:t>2.    </a:t>
            </a:r>
            <a:r>
              <a:rPr lang="vi-VN" sz="2400" b="1" dirty="0" smtClean="0">
                <a:solidFill>
                  <a:srgbClr val="28324A"/>
                </a:solidFill>
                <a:latin typeface="Times New Roman" pitchFamily="18" charset="0"/>
                <a:cs typeface="Times New Roman" pitchFamily="18" charset="0"/>
              </a:rPr>
              <a:t>Tác dụng có hại của lực ma sát:</a:t>
            </a:r>
          </a:p>
          <a:p>
            <a:pPr lvl="0" rtl="0">
              <a:spcBef>
                <a:spcPts val="0"/>
              </a:spcBef>
              <a:buNone/>
            </a:pPr>
            <a:r>
              <a:rPr lang="vi-VN" sz="2400" b="1" dirty="0">
                <a:latin typeface="Times New Roman" pitchFamily="18" charset="0"/>
                <a:cs typeface="Times New Roman" pitchFamily="18" charset="0"/>
              </a:rPr>
              <a:t> </a:t>
            </a:r>
            <a:r>
              <a:rPr lang="vi-VN" sz="2400" b="1"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Khi cưa gỗ,ma sát trượt giữa mặt gỗ và mặt lưỡi cưa cản trở chuyển động của cưa.</a:t>
            </a:r>
            <a:endParaRPr lang="vi-VN" sz="2400" b="1" dirty="0" smtClean="0">
              <a:solidFill>
                <a:srgbClr val="28324A"/>
              </a:solidFill>
              <a:latin typeface="Times New Roman" pitchFamily="18" charset="0"/>
              <a:cs typeface="Times New Roman" pitchFamily="18" charset="0"/>
            </a:endParaRPr>
          </a:p>
        </p:txBody>
      </p:sp>
      <p:sp>
        <p:nvSpPr>
          <p:cNvPr id="4" name="TextBox 3"/>
          <p:cNvSpPr txBox="1"/>
          <p:nvPr/>
        </p:nvSpPr>
        <p:spPr>
          <a:xfrm>
            <a:off x="287079" y="106326"/>
            <a:ext cx="7538484" cy="523220"/>
          </a:xfrm>
          <a:prstGeom prst="rect">
            <a:avLst/>
          </a:prstGeom>
          <a:noFill/>
        </p:spPr>
        <p:txBody>
          <a:bodyPr wrap="square" rtlCol="0">
            <a:spAutoFit/>
          </a:bodyPr>
          <a:lstStyle/>
          <a:p>
            <a:r>
              <a:rPr lang="vi-VN" sz="2800" b="1" dirty="0" smtClean="0">
                <a:latin typeface="+mj-lt"/>
              </a:rPr>
              <a:t>III. Tác dụng của lực ma sát trong cuộc sống:</a:t>
            </a:r>
            <a:endParaRPr lang="vi-VN" sz="2800" b="1" dirty="0">
              <a:latin typeface="+mj-lt"/>
            </a:endParaRPr>
          </a:p>
        </p:txBody>
      </p:sp>
      <p:sp>
        <p:nvSpPr>
          <p:cNvPr id="2" name="TextBox 1"/>
          <p:cNvSpPr txBox="1"/>
          <p:nvPr/>
        </p:nvSpPr>
        <p:spPr>
          <a:xfrm>
            <a:off x="297711" y="1658679"/>
            <a:ext cx="8176438" cy="830997"/>
          </a:xfrm>
          <a:prstGeom prst="rect">
            <a:avLst/>
          </a:prstGeom>
          <a:noFill/>
        </p:spPr>
        <p:txBody>
          <a:bodyPr wrap="square" rtlCol="0">
            <a:spAutoFit/>
          </a:bodyPr>
          <a:lstStyle/>
          <a:p>
            <a:r>
              <a:rPr lang="vi-VN" sz="2400" dirty="0" smtClean="0">
                <a:latin typeface="+mj-lt"/>
              </a:rPr>
              <a:t>         Lực ma sát </a:t>
            </a:r>
            <a:r>
              <a:rPr lang="en-US" sz="2400" dirty="0" err="1" smtClean="0">
                <a:latin typeface="+mj-lt"/>
              </a:rPr>
              <a:t>trượt</a:t>
            </a:r>
            <a:r>
              <a:rPr lang="en-US" sz="2400" dirty="0" smtClean="0">
                <a:latin typeface="+mj-lt"/>
              </a:rPr>
              <a:t> </a:t>
            </a:r>
            <a:r>
              <a:rPr lang="vi-VN" sz="2400" dirty="0" smtClean="0">
                <a:latin typeface="+mj-lt"/>
              </a:rPr>
              <a:t>giữa chân bàn ghế và mặt sàn làm ta đẩy bàn ghế khó hơn.</a:t>
            </a:r>
            <a:endParaRPr lang="vi-VN" sz="2400" dirty="0">
              <a:latin typeface="+mj-lt"/>
            </a:endParaRPr>
          </a:p>
        </p:txBody>
      </p:sp>
      <p:pic>
        <p:nvPicPr>
          <p:cNvPr id="10242" name="Picture 2" descr="Lực ma sát là gì? Phân loại, vai trò và ứng dụng trong thực tiễn"/>
          <p:cNvPicPr>
            <a:picLocks noChangeAspect="1" noChangeArrowheads="1"/>
          </p:cNvPicPr>
          <p:nvPr/>
        </p:nvPicPr>
        <p:blipFill rotWithShape="1">
          <a:blip r:embed="rId3">
            <a:extLst>
              <a:ext uri="{28A0092B-C50C-407E-A947-70E740481C1C}">
                <a14:useLocalDpi xmlns:a14="http://schemas.microsoft.com/office/drawing/2010/main" val="0"/>
              </a:ext>
            </a:extLst>
          </a:blip>
          <a:srcRect t="31103"/>
          <a:stretch/>
        </p:blipFill>
        <p:spPr bwMode="auto">
          <a:xfrm>
            <a:off x="2955851" y="2412241"/>
            <a:ext cx="6188149" cy="2731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8422124"/>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02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38"/>
        <p:cNvGrpSpPr/>
        <p:nvPr/>
      </p:nvGrpSpPr>
      <p:grpSpPr>
        <a:xfrm>
          <a:off x="0" y="0"/>
          <a:ext cx="0" cy="0"/>
          <a:chOff x="0" y="0"/>
          <a:chExt cx="0" cy="0"/>
        </a:xfrm>
      </p:grpSpPr>
      <p:sp>
        <p:nvSpPr>
          <p:cNvPr id="740" name="Shape 740"/>
          <p:cNvSpPr txBox="1">
            <a:spLocks noGrp="1"/>
          </p:cNvSpPr>
          <p:nvPr>
            <p:ph type="body" idx="1"/>
          </p:nvPr>
        </p:nvSpPr>
        <p:spPr>
          <a:xfrm>
            <a:off x="472959" y="567992"/>
            <a:ext cx="7692846" cy="1707376"/>
          </a:xfrm>
          <a:prstGeom prst="rect">
            <a:avLst/>
          </a:prstGeom>
        </p:spPr>
        <p:txBody>
          <a:bodyPr lIns="91425" tIns="91425" rIns="91425" bIns="91425" anchor="t" anchorCtr="0">
            <a:noAutofit/>
          </a:bodyPr>
          <a:lstStyle/>
          <a:p>
            <a:pPr lvl="0" rtl="0">
              <a:spcBef>
                <a:spcPts val="0"/>
              </a:spcBef>
              <a:buNone/>
            </a:pPr>
            <a:r>
              <a:rPr lang="vi-VN" sz="2400" b="1" dirty="0" smtClean="0">
                <a:solidFill>
                  <a:srgbClr val="28324A"/>
                </a:solidFill>
                <a:latin typeface="Times New Roman" pitchFamily="18" charset="0"/>
                <a:cs typeface="Times New Roman" pitchFamily="18" charset="0"/>
              </a:rPr>
              <a:t>3.     Tác dụng vừa có lợi vừa có hại của lực ma sát:</a:t>
            </a:r>
          </a:p>
          <a:p>
            <a:pPr lvl="0" rtl="0">
              <a:spcBef>
                <a:spcPts val="0"/>
              </a:spcBef>
              <a:buNone/>
            </a:pPr>
            <a:r>
              <a:rPr lang="vi-VN" sz="2400" b="1" dirty="0">
                <a:latin typeface="Times New Roman" pitchFamily="18" charset="0"/>
                <a:cs typeface="Times New Roman" pitchFamily="18" charset="0"/>
              </a:rPr>
              <a:t> </a:t>
            </a:r>
            <a:r>
              <a:rPr lang="vi-VN" sz="2400" b="1"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Khi dùng phấn viết bảng, ma sát giữa bảng và phấn khiến phấn bị mòn là có hại, nhưng ma sát này cũng có lợi vì giúp phấn bám được trên mặt bảng tạo ra chữ viết.</a:t>
            </a:r>
            <a:endParaRPr lang="vi-VN" sz="2400" b="1" dirty="0" smtClean="0">
              <a:solidFill>
                <a:srgbClr val="28324A"/>
              </a:solidFill>
              <a:latin typeface="Times New Roman" pitchFamily="18" charset="0"/>
              <a:cs typeface="Times New Roman" pitchFamily="18" charset="0"/>
            </a:endParaRPr>
          </a:p>
        </p:txBody>
      </p:sp>
      <p:sp>
        <p:nvSpPr>
          <p:cNvPr id="4" name="TextBox 3"/>
          <p:cNvSpPr txBox="1"/>
          <p:nvPr/>
        </p:nvSpPr>
        <p:spPr>
          <a:xfrm>
            <a:off x="287079" y="106326"/>
            <a:ext cx="7538484" cy="523220"/>
          </a:xfrm>
          <a:prstGeom prst="rect">
            <a:avLst/>
          </a:prstGeom>
          <a:noFill/>
        </p:spPr>
        <p:txBody>
          <a:bodyPr wrap="square" rtlCol="0">
            <a:spAutoFit/>
          </a:bodyPr>
          <a:lstStyle/>
          <a:p>
            <a:r>
              <a:rPr lang="vi-VN" sz="2800" b="1" dirty="0" smtClean="0">
                <a:latin typeface="+mj-lt"/>
              </a:rPr>
              <a:t>III. Tác dụng của lực ma sát trong cuộc sống:</a:t>
            </a:r>
            <a:endParaRPr lang="vi-VN" sz="2800" b="1" dirty="0">
              <a:latin typeface="+mj-lt"/>
            </a:endParaRPr>
          </a:p>
        </p:txBody>
      </p:sp>
      <p:pic>
        <p:nvPicPr>
          <p:cNvPr id="8194" name="Picture 2" descr="Kỹ năng viết bảng phấn như thế nào - Bảng Đại Phát Phân Phối Sỉ Lẻ bảng Hàn  Quốc tại TPHCM Hà Nội"/>
          <p:cNvPicPr>
            <a:picLocks noChangeAspect="1" noChangeArrowheads="1"/>
          </p:cNvPicPr>
          <p:nvPr/>
        </p:nvPicPr>
        <p:blipFill rotWithShape="1">
          <a:blip r:embed="rId3">
            <a:extLst>
              <a:ext uri="{28A0092B-C50C-407E-A947-70E740481C1C}">
                <a14:useLocalDpi xmlns:a14="http://schemas.microsoft.com/office/drawing/2010/main" val="0"/>
              </a:ext>
            </a:extLst>
          </a:blip>
          <a:srcRect t="26414" r="23162"/>
          <a:stretch/>
        </p:blipFill>
        <p:spPr bwMode="auto">
          <a:xfrm>
            <a:off x="1495277" y="2158409"/>
            <a:ext cx="4671544" cy="29850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3707479"/>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4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4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0" grpId="0" build="p"/>
    </p:bldLst>
  </p:timing>
</p:sld>
</file>

<file path=ppt/theme/theme1.xml><?xml version="1.0" encoding="utf-8"?>
<a:theme xmlns:a="http://schemas.openxmlformats.org/drawingml/2006/main" name="Quince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430</TotalTime>
  <Words>350</Words>
  <Application>Microsoft Office PowerPoint</Application>
  <PresentationFormat>On-screen Show (16:9)</PresentationFormat>
  <Paragraphs>24</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UTM Impact</vt:lpstr>
      <vt:lpstr>Source Sans Pro</vt:lpstr>
      <vt:lpstr>Times New Roman</vt:lpstr>
      <vt:lpstr>Arial</vt:lpstr>
      <vt:lpstr>Oswald</vt:lpstr>
      <vt:lpstr>Quince template</vt:lpstr>
      <vt:lpstr>CHỦ ĐỀ 6:  LUC MA SAT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POWERPOINT ĐẸP</dc:title>
  <cp:lastModifiedBy>Admin</cp:lastModifiedBy>
  <cp:revision>55</cp:revision>
  <dcterms:modified xsi:type="dcterms:W3CDTF">2022-11-24T15:20:57Z</dcterms:modified>
</cp:coreProperties>
</file>